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Caveat"/>
      <p:regular r:id="rId25"/>
      <p:bold r:id="rId26"/>
    </p:embeddedFont>
    <p:embeddedFont>
      <p:font typeface="Poppins"/>
      <p:regular r:id="rId27"/>
      <p:bold r:id="rId28"/>
      <p:italic r:id="rId29"/>
      <p:boldItalic r:id="rId30"/>
    </p:embeddedFont>
    <p:embeddedFont>
      <p:font typeface="Montserrat Black"/>
      <p:bold r:id="rId31"/>
      <p:boldItalic r:id="rId32"/>
    </p:embeddedFont>
    <p:embeddedFont>
      <p:font typeface="Poppins Black"/>
      <p:bold r:id="rId33"/>
      <p:boldItalic r:id="rId34"/>
    </p:embeddedFont>
    <p:embeddedFont>
      <p:font typeface="Poppins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lack-bold.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Black-bold.fntdata"/><Relationship Id="rId10" Type="http://schemas.openxmlformats.org/officeDocument/2006/relationships/slide" Target="slides/slide5.xml"/><Relationship Id="rId32" Type="http://schemas.openxmlformats.org/officeDocument/2006/relationships/font" Target="fonts/MontserratBlack-boldItalic.fntdata"/><Relationship Id="rId13" Type="http://schemas.openxmlformats.org/officeDocument/2006/relationships/slide" Target="slides/slide8.xml"/><Relationship Id="rId35" Type="http://schemas.openxmlformats.org/officeDocument/2006/relationships/font" Target="fonts/PoppinsExtraBold-bold.fntdata"/><Relationship Id="rId12" Type="http://schemas.openxmlformats.org/officeDocument/2006/relationships/slide" Target="slides/slide7.xml"/><Relationship Id="rId34" Type="http://schemas.openxmlformats.org/officeDocument/2006/relationships/font" Target="fonts/PoppinsBlack-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oppins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7a54f679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7a54f679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8cb1c75e8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8cb1c75e8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f8cb1c75e8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f8cb1c75e8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f8cb1c75e8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f8cb1c75e8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22f2bb88b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22f2bb88b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f8cb1c75e8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f8cb1c75e8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8cb1c75e8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8cb1c75e8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8cb1c75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8cb1c75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f8cb1c75e8_0_3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f8cb1c75e8_0_3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f8cb1c75e8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f8cb1c75e8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8fc57947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8fc57947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f8cb1c75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f8cb1c75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74150" y="2591870"/>
            <a:ext cx="3631847" cy="2694915"/>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6075" y="901200"/>
            <a:ext cx="4715400" cy="2571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6075" y="3561093"/>
            <a:ext cx="43440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21025" y="4449275"/>
            <a:ext cx="91650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055220" y="1937566"/>
            <a:ext cx="1033140" cy="969920"/>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14609" y="1009227"/>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86681" y="-766198"/>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17843" y="1637750"/>
            <a:ext cx="549097" cy="115054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54721" y="913482"/>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44845" y="139751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802940" y="98937"/>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854732" y="304863"/>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411015" y="2174163"/>
            <a:ext cx="1443153" cy="1027703"/>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6070391" y="1715458"/>
            <a:ext cx="1296862" cy="1197480"/>
            <a:chOff x="5172900" y="2252250"/>
            <a:chExt cx="1025675" cy="947075"/>
          </a:xfrm>
        </p:grpSpPr>
        <p:sp>
          <p:nvSpPr>
            <p:cNvPr id="23" name="Google Shape;23;p2"/>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rot="-5400000">
            <a:off x="-115313" y="-182923"/>
            <a:ext cx="715239" cy="955396"/>
            <a:chOff x="7138475" y="3313575"/>
            <a:chExt cx="591400" cy="789975"/>
          </a:xfrm>
        </p:grpSpPr>
        <p:sp>
          <p:nvSpPr>
            <p:cNvPr id="27" name="Google Shape;27;p2"/>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rot="-5400000">
            <a:off x="571107" y="-264618"/>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4500095">
            <a:off x="3580876" y="-609488"/>
            <a:ext cx="1657046" cy="1229567"/>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71" name="Shape 171"/>
        <p:cNvGrpSpPr/>
        <p:nvPr/>
      </p:nvGrpSpPr>
      <p:grpSpPr>
        <a:xfrm>
          <a:off x="0" y="0"/>
          <a:ext cx="0" cy="0"/>
          <a:chOff x="0" y="0"/>
          <a:chExt cx="0" cy="0"/>
        </a:xfrm>
      </p:grpSpPr>
      <p:sp>
        <p:nvSpPr>
          <p:cNvPr id="172" name="Google Shape;172;p11"/>
          <p:cNvSpPr/>
          <p:nvPr/>
        </p:nvSpPr>
        <p:spPr>
          <a:xfrm flipH="1" rot="-5400000">
            <a:off x="-412084" y="3890430"/>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txBox="1"/>
          <p:nvPr>
            <p:ph hasCustomPrompt="1" type="title"/>
          </p:nvPr>
        </p:nvSpPr>
        <p:spPr>
          <a:xfrm>
            <a:off x="1284000" y="1692100"/>
            <a:ext cx="6576000" cy="154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9600"/>
              <a:buNone/>
              <a:defRPr sz="10000">
                <a:solidFill>
                  <a:schemeClr val="dk2"/>
                </a:solidFill>
              </a:defRPr>
            </a:lvl1pPr>
            <a:lvl2pPr lvl="1" algn="ctr">
              <a:spcBef>
                <a:spcPts val="0"/>
              </a:spcBef>
              <a:spcAft>
                <a:spcPts val="0"/>
              </a:spcAft>
              <a:buClr>
                <a:schemeClr val="dk2"/>
              </a:buClr>
              <a:buSzPts val="9600"/>
              <a:buNone/>
              <a:defRPr sz="9600">
                <a:solidFill>
                  <a:schemeClr val="dk2"/>
                </a:solidFill>
              </a:defRPr>
            </a:lvl2pPr>
            <a:lvl3pPr lvl="2" algn="ctr">
              <a:spcBef>
                <a:spcPts val="0"/>
              </a:spcBef>
              <a:spcAft>
                <a:spcPts val="0"/>
              </a:spcAft>
              <a:buClr>
                <a:schemeClr val="dk2"/>
              </a:buClr>
              <a:buSzPts val="9600"/>
              <a:buNone/>
              <a:defRPr sz="9600">
                <a:solidFill>
                  <a:schemeClr val="dk2"/>
                </a:solidFill>
              </a:defRPr>
            </a:lvl3pPr>
            <a:lvl4pPr lvl="3" algn="ctr">
              <a:spcBef>
                <a:spcPts val="0"/>
              </a:spcBef>
              <a:spcAft>
                <a:spcPts val="0"/>
              </a:spcAft>
              <a:buClr>
                <a:schemeClr val="dk2"/>
              </a:buClr>
              <a:buSzPts val="9600"/>
              <a:buNone/>
              <a:defRPr sz="9600">
                <a:solidFill>
                  <a:schemeClr val="dk2"/>
                </a:solidFill>
              </a:defRPr>
            </a:lvl4pPr>
            <a:lvl5pPr lvl="4" algn="ctr">
              <a:spcBef>
                <a:spcPts val="0"/>
              </a:spcBef>
              <a:spcAft>
                <a:spcPts val="0"/>
              </a:spcAft>
              <a:buClr>
                <a:schemeClr val="dk2"/>
              </a:buClr>
              <a:buSzPts val="9600"/>
              <a:buNone/>
              <a:defRPr sz="9600">
                <a:solidFill>
                  <a:schemeClr val="dk2"/>
                </a:solidFill>
              </a:defRPr>
            </a:lvl5pPr>
            <a:lvl6pPr lvl="5" algn="ctr">
              <a:spcBef>
                <a:spcPts val="0"/>
              </a:spcBef>
              <a:spcAft>
                <a:spcPts val="0"/>
              </a:spcAft>
              <a:buClr>
                <a:schemeClr val="dk2"/>
              </a:buClr>
              <a:buSzPts val="9600"/>
              <a:buNone/>
              <a:defRPr sz="9600">
                <a:solidFill>
                  <a:schemeClr val="dk2"/>
                </a:solidFill>
              </a:defRPr>
            </a:lvl6pPr>
            <a:lvl7pPr lvl="6" algn="ctr">
              <a:spcBef>
                <a:spcPts val="0"/>
              </a:spcBef>
              <a:spcAft>
                <a:spcPts val="0"/>
              </a:spcAft>
              <a:buClr>
                <a:schemeClr val="dk2"/>
              </a:buClr>
              <a:buSzPts val="9600"/>
              <a:buNone/>
              <a:defRPr sz="9600">
                <a:solidFill>
                  <a:schemeClr val="dk2"/>
                </a:solidFill>
              </a:defRPr>
            </a:lvl7pPr>
            <a:lvl8pPr lvl="7" algn="ctr">
              <a:spcBef>
                <a:spcPts val="0"/>
              </a:spcBef>
              <a:spcAft>
                <a:spcPts val="0"/>
              </a:spcAft>
              <a:buClr>
                <a:schemeClr val="dk2"/>
              </a:buClr>
              <a:buSzPts val="9600"/>
              <a:buNone/>
              <a:defRPr sz="9600">
                <a:solidFill>
                  <a:schemeClr val="dk2"/>
                </a:solidFill>
              </a:defRPr>
            </a:lvl8pPr>
            <a:lvl9pPr lvl="8" algn="ctr">
              <a:spcBef>
                <a:spcPts val="0"/>
              </a:spcBef>
              <a:spcAft>
                <a:spcPts val="0"/>
              </a:spcAft>
              <a:buClr>
                <a:schemeClr val="dk2"/>
              </a:buClr>
              <a:buSzPts val="9600"/>
              <a:buNone/>
              <a:defRPr sz="9600">
                <a:solidFill>
                  <a:schemeClr val="dk2"/>
                </a:solidFill>
              </a:defRPr>
            </a:lvl9pPr>
          </a:lstStyle>
          <a:p>
            <a:r>
              <a:t>xx%</a:t>
            </a:r>
          </a:p>
        </p:txBody>
      </p:sp>
      <p:sp>
        <p:nvSpPr>
          <p:cNvPr id="174" name="Google Shape;174;p11"/>
          <p:cNvSpPr txBox="1"/>
          <p:nvPr>
            <p:ph idx="1" type="subTitle"/>
          </p:nvPr>
        </p:nvSpPr>
        <p:spPr>
          <a:xfrm>
            <a:off x="1284000" y="31828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9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1600"/>
              </a:spcBef>
              <a:spcAft>
                <a:spcPts val="0"/>
              </a:spcAft>
              <a:buClr>
                <a:schemeClr val="dk2"/>
              </a:buClr>
              <a:buSzPts val="1600"/>
              <a:buNone/>
              <a:defRPr sz="1600">
                <a:solidFill>
                  <a:schemeClr val="dk2"/>
                </a:solidFill>
              </a:defRPr>
            </a:lvl3pPr>
            <a:lvl4pPr lvl="3" rtl="0" algn="ctr">
              <a:lnSpc>
                <a:spcPct val="100000"/>
              </a:lnSpc>
              <a:spcBef>
                <a:spcPts val="1600"/>
              </a:spcBef>
              <a:spcAft>
                <a:spcPts val="0"/>
              </a:spcAft>
              <a:buClr>
                <a:schemeClr val="dk2"/>
              </a:buClr>
              <a:buSzPts val="1600"/>
              <a:buNone/>
              <a:defRPr sz="1600">
                <a:solidFill>
                  <a:schemeClr val="dk2"/>
                </a:solidFill>
              </a:defRPr>
            </a:lvl4pPr>
            <a:lvl5pPr lvl="4" rtl="0" algn="ctr">
              <a:lnSpc>
                <a:spcPct val="100000"/>
              </a:lnSpc>
              <a:spcBef>
                <a:spcPts val="1600"/>
              </a:spcBef>
              <a:spcAft>
                <a:spcPts val="0"/>
              </a:spcAft>
              <a:buClr>
                <a:schemeClr val="dk2"/>
              </a:buClr>
              <a:buSzPts val="1600"/>
              <a:buNone/>
              <a:defRPr sz="1600">
                <a:solidFill>
                  <a:schemeClr val="dk2"/>
                </a:solidFill>
              </a:defRPr>
            </a:lvl5pPr>
            <a:lvl6pPr lvl="5" rtl="0" algn="ctr">
              <a:lnSpc>
                <a:spcPct val="100000"/>
              </a:lnSpc>
              <a:spcBef>
                <a:spcPts val="1600"/>
              </a:spcBef>
              <a:spcAft>
                <a:spcPts val="0"/>
              </a:spcAft>
              <a:buClr>
                <a:schemeClr val="dk2"/>
              </a:buClr>
              <a:buSzPts val="1600"/>
              <a:buNone/>
              <a:defRPr sz="1600">
                <a:solidFill>
                  <a:schemeClr val="dk2"/>
                </a:solidFill>
              </a:defRPr>
            </a:lvl6pPr>
            <a:lvl7pPr lvl="6" rtl="0" algn="ctr">
              <a:lnSpc>
                <a:spcPct val="100000"/>
              </a:lnSpc>
              <a:spcBef>
                <a:spcPts val="1600"/>
              </a:spcBef>
              <a:spcAft>
                <a:spcPts val="0"/>
              </a:spcAft>
              <a:buClr>
                <a:schemeClr val="dk2"/>
              </a:buClr>
              <a:buSzPts val="1600"/>
              <a:buNone/>
              <a:defRPr sz="1600">
                <a:solidFill>
                  <a:schemeClr val="dk2"/>
                </a:solidFill>
              </a:defRPr>
            </a:lvl7pPr>
            <a:lvl8pPr lvl="7" rtl="0" algn="ctr">
              <a:lnSpc>
                <a:spcPct val="100000"/>
              </a:lnSpc>
              <a:spcBef>
                <a:spcPts val="1600"/>
              </a:spcBef>
              <a:spcAft>
                <a:spcPts val="0"/>
              </a:spcAft>
              <a:buClr>
                <a:schemeClr val="dk2"/>
              </a:buClr>
              <a:buSzPts val="1600"/>
              <a:buNone/>
              <a:defRPr sz="1600">
                <a:solidFill>
                  <a:schemeClr val="dk2"/>
                </a:solidFill>
              </a:defRPr>
            </a:lvl8pPr>
            <a:lvl9pPr lvl="8" rtl="0" algn="ctr">
              <a:lnSpc>
                <a:spcPct val="100000"/>
              </a:lnSpc>
              <a:spcBef>
                <a:spcPts val="1600"/>
              </a:spcBef>
              <a:spcAft>
                <a:spcPts val="1600"/>
              </a:spcAft>
              <a:buClr>
                <a:schemeClr val="dk2"/>
              </a:buClr>
              <a:buSzPts val="1600"/>
              <a:buNone/>
              <a:defRPr sz="1600">
                <a:solidFill>
                  <a:schemeClr val="dk2"/>
                </a:solidFill>
              </a:defRPr>
            </a:lvl9pPr>
          </a:lstStyle>
          <a:p/>
        </p:txBody>
      </p:sp>
      <p:sp>
        <p:nvSpPr>
          <p:cNvPr id="175" name="Google Shape;175;p11"/>
          <p:cNvSpPr/>
          <p:nvPr/>
        </p:nvSpPr>
        <p:spPr>
          <a:xfrm flipH="1" rot="-5400000">
            <a:off x="938340" y="3832750"/>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rot="10800000">
            <a:off x="7080228" y="-173620"/>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rot="10800000">
            <a:off x="465863" y="422174"/>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1"/>
          <p:cNvGrpSpPr/>
          <p:nvPr/>
        </p:nvGrpSpPr>
        <p:grpSpPr>
          <a:xfrm>
            <a:off x="8420340" y="326669"/>
            <a:ext cx="1347438" cy="854354"/>
            <a:chOff x="8420340" y="326669"/>
            <a:chExt cx="1347438" cy="854354"/>
          </a:xfrm>
        </p:grpSpPr>
        <p:sp>
          <p:nvSpPr>
            <p:cNvPr id="179" name="Google Shape;179;p11"/>
            <p:cNvSpPr/>
            <p:nvPr/>
          </p:nvSpPr>
          <p:spPr>
            <a:xfrm flipH="1" rot="10800000">
              <a:off x="8420340" y="326669"/>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rot="10800000">
              <a:off x="8810464" y="427829"/>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1"/>
          <p:cNvSpPr/>
          <p:nvPr/>
        </p:nvSpPr>
        <p:spPr>
          <a:xfrm flipH="1" rot="10800000">
            <a:off x="7609247" y="3746888"/>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rot="10800000">
            <a:off x="7056254" y="4314034"/>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rot="10800000">
            <a:off x="3611001" y="848360"/>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rot="10800000">
            <a:off x="162444" y="178344"/>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6" name="Shape 186"/>
        <p:cNvGrpSpPr/>
        <p:nvPr/>
      </p:nvGrpSpPr>
      <p:grpSpPr>
        <a:xfrm>
          <a:off x="0" y="0"/>
          <a:ext cx="0" cy="0"/>
          <a:chOff x="0" y="0"/>
          <a:chExt cx="0" cy="0"/>
        </a:xfrm>
      </p:grpSpPr>
      <p:sp>
        <p:nvSpPr>
          <p:cNvPr id="187" name="Google Shape;187;p13"/>
          <p:cNvSpPr txBox="1"/>
          <p:nvPr>
            <p:ph type="title"/>
          </p:nvPr>
        </p:nvSpPr>
        <p:spPr>
          <a:xfrm>
            <a:off x="1888875" y="1405875"/>
            <a:ext cx="2600700" cy="398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8" name="Google Shape;188;p13"/>
          <p:cNvSpPr txBox="1"/>
          <p:nvPr>
            <p:ph idx="1" type="subTitle"/>
          </p:nvPr>
        </p:nvSpPr>
        <p:spPr>
          <a:xfrm>
            <a:off x="1888875" y="1767785"/>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3"/>
          <p:cNvSpPr txBox="1"/>
          <p:nvPr>
            <p:ph idx="2" type="title"/>
          </p:nvPr>
        </p:nvSpPr>
        <p:spPr>
          <a:xfrm>
            <a:off x="5742225" y="1405875"/>
            <a:ext cx="2600700" cy="398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13"/>
          <p:cNvSpPr txBox="1"/>
          <p:nvPr>
            <p:ph idx="3" type="subTitle"/>
          </p:nvPr>
        </p:nvSpPr>
        <p:spPr>
          <a:xfrm>
            <a:off x="5742227" y="1767785"/>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3"/>
          <p:cNvSpPr txBox="1"/>
          <p:nvPr>
            <p:ph idx="4" type="title"/>
          </p:nvPr>
        </p:nvSpPr>
        <p:spPr>
          <a:xfrm>
            <a:off x="1888875" y="2535451"/>
            <a:ext cx="2600700" cy="398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13"/>
          <p:cNvSpPr txBox="1"/>
          <p:nvPr>
            <p:ph idx="5" type="subTitle"/>
          </p:nvPr>
        </p:nvSpPr>
        <p:spPr>
          <a:xfrm>
            <a:off x="1888875" y="2897450"/>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13"/>
          <p:cNvSpPr txBox="1"/>
          <p:nvPr>
            <p:ph idx="6" type="title"/>
          </p:nvPr>
        </p:nvSpPr>
        <p:spPr>
          <a:xfrm>
            <a:off x="5742225" y="2535451"/>
            <a:ext cx="2600700" cy="398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4" name="Google Shape;194;p13"/>
          <p:cNvSpPr txBox="1"/>
          <p:nvPr>
            <p:ph idx="7" type="subTitle"/>
          </p:nvPr>
        </p:nvSpPr>
        <p:spPr>
          <a:xfrm>
            <a:off x="5742227" y="2897450"/>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5" name="Google Shape;195;p13"/>
          <p:cNvSpPr txBox="1"/>
          <p:nvPr>
            <p:ph hasCustomPrompt="1" idx="8" type="title"/>
          </p:nvPr>
        </p:nvSpPr>
        <p:spPr>
          <a:xfrm>
            <a:off x="845775" y="1699774"/>
            <a:ext cx="1048200" cy="30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6" name="Google Shape;196;p13"/>
          <p:cNvSpPr txBox="1"/>
          <p:nvPr>
            <p:ph hasCustomPrompt="1" idx="9" type="title"/>
          </p:nvPr>
        </p:nvSpPr>
        <p:spPr>
          <a:xfrm>
            <a:off x="845775" y="2825250"/>
            <a:ext cx="1048200" cy="30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7" name="Google Shape;197;p13"/>
          <p:cNvSpPr txBox="1"/>
          <p:nvPr>
            <p:ph hasCustomPrompt="1" idx="13" type="title"/>
          </p:nvPr>
        </p:nvSpPr>
        <p:spPr>
          <a:xfrm>
            <a:off x="4695950" y="1699774"/>
            <a:ext cx="1048200" cy="30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3"/>
          <p:cNvSpPr txBox="1"/>
          <p:nvPr>
            <p:ph hasCustomPrompt="1" idx="14" type="title"/>
          </p:nvPr>
        </p:nvSpPr>
        <p:spPr>
          <a:xfrm>
            <a:off x="4695950" y="2825250"/>
            <a:ext cx="1048200" cy="30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9" name="Google Shape;199;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0" name="Google Shape;200;p13"/>
          <p:cNvSpPr txBox="1"/>
          <p:nvPr>
            <p:ph idx="16" type="title"/>
          </p:nvPr>
        </p:nvSpPr>
        <p:spPr>
          <a:xfrm>
            <a:off x="1888875" y="3628599"/>
            <a:ext cx="2600700" cy="435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1" name="Google Shape;201;p13"/>
          <p:cNvSpPr txBox="1"/>
          <p:nvPr>
            <p:ph idx="17" type="subTitle"/>
          </p:nvPr>
        </p:nvSpPr>
        <p:spPr>
          <a:xfrm>
            <a:off x="1888875" y="3997473"/>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3"/>
          <p:cNvSpPr txBox="1"/>
          <p:nvPr>
            <p:ph idx="18" type="title"/>
          </p:nvPr>
        </p:nvSpPr>
        <p:spPr>
          <a:xfrm>
            <a:off x="5742225" y="3628599"/>
            <a:ext cx="2600700" cy="435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9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 name="Google Shape;203;p13"/>
          <p:cNvSpPr txBox="1"/>
          <p:nvPr>
            <p:ph idx="19" type="subTitle"/>
          </p:nvPr>
        </p:nvSpPr>
        <p:spPr>
          <a:xfrm>
            <a:off x="5742227" y="3997473"/>
            <a:ext cx="26007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13"/>
          <p:cNvSpPr txBox="1"/>
          <p:nvPr>
            <p:ph hasCustomPrompt="1" idx="20" type="title"/>
          </p:nvPr>
        </p:nvSpPr>
        <p:spPr>
          <a:xfrm>
            <a:off x="845775" y="3920455"/>
            <a:ext cx="1048200" cy="33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 name="Google Shape;205;p13"/>
          <p:cNvSpPr txBox="1"/>
          <p:nvPr>
            <p:ph hasCustomPrompt="1" idx="21" type="title"/>
          </p:nvPr>
        </p:nvSpPr>
        <p:spPr>
          <a:xfrm>
            <a:off x="4695950" y="3920455"/>
            <a:ext cx="1048200" cy="33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6" name="Google Shape;206;p13"/>
          <p:cNvSpPr/>
          <p:nvPr/>
        </p:nvSpPr>
        <p:spPr>
          <a:xfrm>
            <a:off x="-565575" y="44372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rot="3600049">
            <a:off x="-328021" y="3982671"/>
            <a:ext cx="1109344" cy="78930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3"/>
          <p:cNvGrpSpPr/>
          <p:nvPr/>
        </p:nvGrpSpPr>
        <p:grpSpPr>
          <a:xfrm>
            <a:off x="-194800" y="2328925"/>
            <a:ext cx="676706" cy="878031"/>
            <a:chOff x="1160350" y="2792200"/>
            <a:chExt cx="609975" cy="791375"/>
          </a:xfrm>
        </p:grpSpPr>
        <p:sp>
          <p:nvSpPr>
            <p:cNvPr id="209" name="Google Shape;209;p13"/>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3"/>
          <p:cNvSpPr/>
          <p:nvPr/>
        </p:nvSpPr>
        <p:spPr>
          <a:xfrm flipH="1" rot="4499903">
            <a:off x="-1072875" y="-505232"/>
            <a:ext cx="2432861" cy="185324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3"/>
          <p:cNvGrpSpPr/>
          <p:nvPr/>
        </p:nvGrpSpPr>
        <p:grpSpPr>
          <a:xfrm rot="-5400000">
            <a:off x="8483700" y="4637163"/>
            <a:ext cx="676706" cy="878031"/>
            <a:chOff x="1160350" y="2792200"/>
            <a:chExt cx="609975" cy="791375"/>
          </a:xfrm>
        </p:grpSpPr>
        <p:sp>
          <p:nvSpPr>
            <p:cNvPr id="218" name="Google Shape;218;p13"/>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3"/>
          <p:cNvSpPr/>
          <p:nvPr/>
        </p:nvSpPr>
        <p:spPr>
          <a:xfrm flipH="1">
            <a:off x="8383045" y="914402"/>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flipH="1" rot="-5400000">
            <a:off x="7826647" y="310638"/>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227" name="Shape 227"/>
        <p:cNvGrpSpPr/>
        <p:nvPr/>
      </p:nvGrpSpPr>
      <p:grpSpPr>
        <a:xfrm>
          <a:off x="0" y="0"/>
          <a:ext cx="0" cy="0"/>
          <a:chOff x="0" y="0"/>
          <a:chExt cx="0" cy="0"/>
        </a:xfrm>
      </p:grpSpPr>
      <p:sp>
        <p:nvSpPr>
          <p:cNvPr id="228" name="Google Shape;228;p14"/>
          <p:cNvSpPr txBox="1"/>
          <p:nvPr>
            <p:ph type="title"/>
          </p:nvPr>
        </p:nvSpPr>
        <p:spPr>
          <a:xfrm>
            <a:off x="2391900" y="328986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2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229" name="Google Shape;229;p14"/>
          <p:cNvSpPr txBox="1"/>
          <p:nvPr>
            <p:ph idx="1" type="subTitle"/>
          </p:nvPr>
        </p:nvSpPr>
        <p:spPr>
          <a:xfrm>
            <a:off x="1956450" y="1436825"/>
            <a:ext cx="5231100" cy="165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6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sp>
        <p:nvSpPr>
          <p:cNvPr id="230" name="Google Shape;230;p14"/>
          <p:cNvSpPr/>
          <p:nvPr/>
        </p:nvSpPr>
        <p:spPr>
          <a:xfrm rot="-5400000">
            <a:off x="142491" y="547"/>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rot="-5400000">
            <a:off x="1268602" y="3260"/>
            <a:ext cx="549097" cy="115054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7115128" y="4080421"/>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740563" y="3352271"/>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4"/>
          <p:cNvGrpSpPr/>
          <p:nvPr/>
        </p:nvGrpSpPr>
        <p:grpSpPr>
          <a:xfrm>
            <a:off x="8455240" y="3984676"/>
            <a:ext cx="1347438" cy="854354"/>
            <a:chOff x="8455240" y="3984676"/>
            <a:chExt cx="1347438" cy="854354"/>
          </a:xfrm>
        </p:grpSpPr>
        <p:sp>
          <p:nvSpPr>
            <p:cNvPr id="235" name="Google Shape;235;p14"/>
            <p:cNvSpPr/>
            <p:nvPr/>
          </p:nvSpPr>
          <p:spPr>
            <a:xfrm>
              <a:off x="8455240" y="3984676"/>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8845364" y="4468712"/>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4"/>
          <p:cNvSpPr/>
          <p:nvPr/>
        </p:nvSpPr>
        <p:spPr>
          <a:xfrm>
            <a:off x="8363509" y="1055931"/>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7810516" y="790376"/>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7674576" y="3189982"/>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437144" y="3924782"/>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bg>
      <p:bgPr>
        <a:solidFill>
          <a:schemeClr val="dk1"/>
        </a:solidFill>
      </p:bgPr>
    </p:bg>
    <p:spTree>
      <p:nvGrpSpPr>
        <p:cNvPr id="241" name="Shape 241"/>
        <p:cNvGrpSpPr/>
        <p:nvPr/>
      </p:nvGrpSpPr>
      <p:grpSpPr>
        <a:xfrm>
          <a:off x="0" y="0"/>
          <a:ext cx="0" cy="0"/>
          <a:chOff x="0" y="0"/>
          <a:chExt cx="0" cy="0"/>
        </a:xfrm>
      </p:grpSpPr>
      <p:sp>
        <p:nvSpPr>
          <p:cNvPr id="242" name="Google Shape;242;p15"/>
          <p:cNvSpPr txBox="1"/>
          <p:nvPr>
            <p:ph type="title"/>
          </p:nvPr>
        </p:nvSpPr>
        <p:spPr>
          <a:xfrm>
            <a:off x="1991650" y="1528050"/>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10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243" name="Google Shape;243;p15"/>
          <p:cNvSpPr txBox="1"/>
          <p:nvPr>
            <p:ph idx="1" type="subTitle"/>
          </p:nvPr>
        </p:nvSpPr>
        <p:spPr>
          <a:xfrm>
            <a:off x="1950400" y="3187900"/>
            <a:ext cx="52662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sp>
        <p:nvSpPr>
          <p:cNvPr id="244" name="Google Shape;244;p15"/>
          <p:cNvSpPr/>
          <p:nvPr/>
        </p:nvSpPr>
        <p:spPr>
          <a:xfrm rot="10800000">
            <a:off x="-352983" y="-404193"/>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rot="10800000">
            <a:off x="8107080" y="-404180"/>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rot="10800000">
            <a:off x="-78271" y="4368010"/>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rot="-6300141">
            <a:off x="7276691" y="653479"/>
            <a:ext cx="1443151" cy="1027702"/>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5"/>
          <p:cNvGrpSpPr/>
          <p:nvPr/>
        </p:nvGrpSpPr>
        <p:grpSpPr>
          <a:xfrm>
            <a:off x="221408" y="4243358"/>
            <a:ext cx="1296863" cy="1197482"/>
            <a:chOff x="221408" y="4243358"/>
            <a:chExt cx="1296863" cy="1197482"/>
          </a:xfrm>
        </p:grpSpPr>
        <p:sp>
          <p:nvSpPr>
            <p:cNvPr id="249" name="Google Shape;249;p15"/>
            <p:cNvSpPr/>
            <p:nvPr/>
          </p:nvSpPr>
          <p:spPr>
            <a:xfrm rot="10800000">
              <a:off x="221408" y="4243358"/>
              <a:ext cx="1296863" cy="1197482"/>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rot="10800000">
              <a:off x="371334" y="4501643"/>
              <a:ext cx="773054" cy="736924"/>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rot="10800000">
              <a:off x="553755" y="4676826"/>
              <a:ext cx="375685" cy="375716"/>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5"/>
          <p:cNvGrpSpPr/>
          <p:nvPr/>
        </p:nvGrpSpPr>
        <p:grpSpPr>
          <a:xfrm>
            <a:off x="7406812" y="4465589"/>
            <a:ext cx="715239" cy="955396"/>
            <a:chOff x="7406812" y="4465589"/>
            <a:chExt cx="715239" cy="955396"/>
          </a:xfrm>
        </p:grpSpPr>
        <p:sp>
          <p:nvSpPr>
            <p:cNvPr id="253" name="Google Shape;253;p15"/>
            <p:cNvSpPr/>
            <p:nvPr/>
          </p:nvSpPr>
          <p:spPr>
            <a:xfrm>
              <a:off x="7406812" y="4481160"/>
              <a:ext cx="51853" cy="919084"/>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7954459" y="4482884"/>
              <a:ext cx="51853" cy="915637"/>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510458" y="4472513"/>
              <a:ext cx="60500" cy="894926"/>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8096110" y="4470790"/>
              <a:ext cx="25942" cy="898373"/>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7845613" y="4472513"/>
              <a:ext cx="60500" cy="894926"/>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7664233" y="4465589"/>
              <a:ext cx="24218" cy="955396"/>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7790343" y="4465589"/>
              <a:ext cx="22495" cy="898373"/>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5"/>
          <p:cNvSpPr/>
          <p:nvPr/>
        </p:nvSpPr>
        <p:spPr>
          <a:xfrm rot="-5400000">
            <a:off x="7992132" y="4092419"/>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rot="-5400000">
            <a:off x="775432" y="619732"/>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flipH="1" rot="10800000">
            <a:off x="3739320" y="898637"/>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263" name="Shape 263"/>
        <p:cNvGrpSpPr/>
        <p:nvPr/>
      </p:nvGrpSpPr>
      <p:grpSpPr>
        <a:xfrm>
          <a:off x="0" y="0"/>
          <a:ext cx="0" cy="0"/>
          <a:chOff x="0" y="0"/>
          <a:chExt cx="0" cy="0"/>
        </a:xfrm>
      </p:grpSpPr>
      <p:sp>
        <p:nvSpPr>
          <p:cNvPr id="264" name="Google Shape;26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16"/>
          <p:cNvSpPr txBox="1"/>
          <p:nvPr>
            <p:ph idx="1" type="body"/>
          </p:nvPr>
        </p:nvSpPr>
        <p:spPr>
          <a:xfrm>
            <a:off x="720000" y="1215750"/>
            <a:ext cx="7704000" cy="312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solidFill>
                  <a:srgbClr val="434343"/>
                </a:solidFill>
              </a:defRPr>
            </a:lvl1pPr>
            <a:lvl2pPr indent="-317500" lvl="1" marL="914400" rtl="0">
              <a:lnSpc>
                <a:spcPct val="115000"/>
              </a:lnSpc>
              <a:spcBef>
                <a:spcPts val="1600"/>
              </a:spcBef>
              <a:spcAft>
                <a:spcPts val="0"/>
              </a:spcAft>
              <a:buSzPts val="1400"/>
              <a:buFont typeface="Arial"/>
              <a:buChar char="○"/>
              <a:defRPr>
                <a:solidFill>
                  <a:srgbClr val="434343"/>
                </a:solidFill>
              </a:defRPr>
            </a:lvl2pPr>
            <a:lvl3pPr indent="-317500" lvl="2" marL="1371600" rtl="0">
              <a:lnSpc>
                <a:spcPct val="115000"/>
              </a:lnSpc>
              <a:spcBef>
                <a:spcPts val="1600"/>
              </a:spcBef>
              <a:spcAft>
                <a:spcPts val="0"/>
              </a:spcAft>
              <a:buSzPts val="1400"/>
              <a:buFont typeface="Arial"/>
              <a:buChar char="■"/>
              <a:defRPr>
                <a:solidFill>
                  <a:srgbClr val="434343"/>
                </a:solidFill>
              </a:defRPr>
            </a:lvl3pPr>
            <a:lvl4pPr indent="-317500" lvl="3" marL="1828800" rtl="0">
              <a:lnSpc>
                <a:spcPct val="115000"/>
              </a:lnSpc>
              <a:spcBef>
                <a:spcPts val="1600"/>
              </a:spcBef>
              <a:spcAft>
                <a:spcPts val="0"/>
              </a:spcAft>
              <a:buSzPts val="1400"/>
              <a:buFont typeface="Arial"/>
              <a:buChar char="●"/>
              <a:defRPr>
                <a:solidFill>
                  <a:srgbClr val="434343"/>
                </a:solidFill>
              </a:defRPr>
            </a:lvl4pPr>
            <a:lvl5pPr indent="-317500" lvl="4" marL="2286000" rtl="0">
              <a:lnSpc>
                <a:spcPct val="115000"/>
              </a:lnSpc>
              <a:spcBef>
                <a:spcPts val="1600"/>
              </a:spcBef>
              <a:spcAft>
                <a:spcPts val="0"/>
              </a:spcAft>
              <a:buSzPts val="1400"/>
              <a:buFont typeface="Arial"/>
              <a:buChar char="○"/>
              <a:defRPr>
                <a:solidFill>
                  <a:srgbClr val="434343"/>
                </a:solidFill>
              </a:defRPr>
            </a:lvl5pPr>
            <a:lvl6pPr indent="-317500" lvl="5" marL="2743200" rtl="0">
              <a:lnSpc>
                <a:spcPct val="115000"/>
              </a:lnSpc>
              <a:spcBef>
                <a:spcPts val="1600"/>
              </a:spcBef>
              <a:spcAft>
                <a:spcPts val="0"/>
              </a:spcAft>
              <a:buSzPts val="1400"/>
              <a:buFont typeface="Arial"/>
              <a:buChar char="■"/>
              <a:defRPr>
                <a:solidFill>
                  <a:srgbClr val="434343"/>
                </a:solidFill>
              </a:defRPr>
            </a:lvl6pPr>
            <a:lvl7pPr indent="-317500" lvl="6" marL="3200400" rtl="0">
              <a:lnSpc>
                <a:spcPct val="115000"/>
              </a:lnSpc>
              <a:spcBef>
                <a:spcPts val="1600"/>
              </a:spcBef>
              <a:spcAft>
                <a:spcPts val="0"/>
              </a:spcAft>
              <a:buSzPts val="1400"/>
              <a:buFont typeface="Arial"/>
              <a:buChar char="●"/>
              <a:defRPr>
                <a:solidFill>
                  <a:srgbClr val="434343"/>
                </a:solidFill>
              </a:defRPr>
            </a:lvl7pPr>
            <a:lvl8pPr indent="-317500" lvl="7" marL="3657600" rtl="0">
              <a:lnSpc>
                <a:spcPct val="115000"/>
              </a:lnSpc>
              <a:spcBef>
                <a:spcPts val="1600"/>
              </a:spcBef>
              <a:spcAft>
                <a:spcPts val="0"/>
              </a:spcAft>
              <a:buSzPts val="1400"/>
              <a:buFont typeface="Arial"/>
              <a:buChar char="○"/>
              <a:defRPr>
                <a:solidFill>
                  <a:srgbClr val="434343"/>
                </a:solidFill>
              </a:defRPr>
            </a:lvl8pPr>
            <a:lvl9pPr indent="-317500" lvl="8" marL="4114800" rtl="0">
              <a:lnSpc>
                <a:spcPct val="115000"/>
              </a:lnSpc>
              <a:spcBef>
                <a:spcPts val="1600"/>
              </a:spcBef>
              <a:spcAft>
                <a:spcPts val="1600"/>
              </a:spcAft>
              <a:buSzPts val="1400"/>
              <a:buFont typeface="Arial"/>
              <a:buChar char="■"/>
              <a:defRPr>
                <a:solidFill>
                  <a:srgbClr val="434343"/>
                </a:solidFill>
              </a:defRPr>
            </a:lvl9pPr>
          </a:lstStyle>
          <a:p/>
        </p:txBody>
      </p:sp>
      <p:sp>
        <p:nvSpPr>
          <p:cNvPr id="266" name="Google Shape;266;p16"/>
          <p:cNvSpPr/>
          <p:nvPr/>
        </p:nvSpPr>
        <p:spPr>
          <a:xfrm rot="10800000">
            <a:off x="7841297" y="-1022226"/>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flipH="1" rot="10800000">
            <a:off x="-1218104" y="3954315"/>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16"/>
          <p:cNvGrpSpPr/>
          <p:nvPr/>
        </p:nvGrpSpPr>
        <p:grpSpPr>
          <a:xfrm>
            <a:off x="165325" y="4381787"/>
            <a:ext cx="854355" cy="1347439"/>
            <a:chOff x="165325" y="4381787"/>
            <a:chExt cx="854355" cy="1347439"/>
          </a:xfrm>
        </p:grpSpPr>
        <p:sp>
          <p:nvSpPr>
            <p:cNvPr id="269" name="Google Shape;269;p16"/>
            <p:cNvSpPr/>
            <p:nvPr/>
          </p:nvSpPr>
          <p:spPr>
            <a:xfrm flipH="1" rot="5400000">
              <a:off x="-81217" y="462832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flipH="1" rot="5400000">
              <a:off x="101228" y="4904687"/>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6"/>
          <p:cNvSpPr/>
          <p:nvPr/>
        </p:nvSpPr>
        <p:spPr>
          <a:xfrm flipH="1" rot="-2700000">
            <a:off x="8044370" y="4426022"/>
            <a:ext cx="1652697" cy="1258948"/>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rot="10800000">
            <a:off x="7122611" y="4789216"/>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rot="10800000">
            <a:off x="8060933" y="194024"/>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6"/>
          <p:cNvGrpSpPr/>
          <p:nvPr/>
        </p:nvGrpSpPr>
        <p:grpSpPr>
          <a:xfrm rot="10800000">
            <a:off x="6383630" y="-442939"/>
            <a:ext cx="676706" cy="878031"/>
            <a:chOff x="1160350" y="2792200"/>
            <a:chExt cx="609975" cy="791375"/>
          </a:xfrm>
        </p:grpSpPr>
        <p:sp>
          <p:nvSpPr>
            <p:cNvPr id="275" name="Google Shape;275;p16"/>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6"/>
          <p:cNvSpPr/>
          <p:nvPr/>
        </p:nvSpPr>
        <p:spPr>
          <a:xfrm rot="10800000">
            <a:off x="-1555628" y="-1022226"/>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283" name="Shape 283"/>
        <p:cNvGrpSpPr/>
        <p:nvPr/>
      </p:nvGrpSpPr>
      <p:grpSpPr>
        <a:xfrm>
          <a:off x="0" y="0"/>
          <a:ext cx="0" cy="0"/>
          <a:chOff x="0" y="0"/>
          <a:chExt cx="0" cy="0"/>
        </a:xfrm>
      </p:grpSpPr>
      <p:sp>
        <p:nvSpPr>
          <p:cNvPr id="284" name="Google Shape;28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17"/>
          <p:cNvSpPr txBox="1"/>
          <p:nvPr>
            <p:ph idx="2" type="title"/>
          </p:nvPr>
        </p:nvSpPr>
        <p:spPr>
          <a:xfrm>
            <a:off x="1090100" y="28913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17"/>
          <p:cNvSpPr txBox="1"/>
          <p:nvPr>
            <p:ph idx="1" type="subTitle"/>
          </p:nvPr>
        </p:nvSpPr>
        <p:spPr>
          <a:xfrm>
            <a:off x="1090100" y="3364521"/>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17"/>
          <p:cNvSpPr txBox="1"/>
          <p:nvPr>
            <p:ph idx="3" type="title"/>
          </p:nvPr>
        </p:nvSpPr>
        <p:spPr>
          <a:xfrm>
            <a:off x="3484423" y="28913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17"/>
          <p:cNvSpPr txBox="1"/>
          <p:nvPr>
            <p:ph idx="4" type="subTitle"/>
          </p:nvPr>
        </p:nvSpPr>
        <p:spPr>
          <a:xfrm>
            <a:off x="3484421" y="3364521"/>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 name="Google Shape;289;p17"/>
          <p:cNvSpPr txBox="1"/>
          <p:nvPr>
            <p:ph idx="5" type="title"/>
          </p:nvPr>
        </p:nvSpPr>
        <p:spPr>
          <a:xfrm>
            <a:off x="5878746" y="289136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17"/>
          <p:cNvSpPr txBox="1"/>
          <p:nvPr>
            <p:ph idx="6" type="subTitle"/>
          </p:nvPr>
        </p:nvSpPr>
        <p:spPr>
          <a:xfrm>
            <a:off x="5878749" y="3364521"/>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17"/>
          <p:cNvSpPr/>
          <p:nvPr/>
        </p:nvSpPr>
        <p:spPr>
          <a:xfrm flipH="1">
            <a:off x="7162698" y="44372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flipH="1" rot="-3600049">
            <a:off x="8275339" y="3982671"/>
            <a:ext cx="1109344" cy="78930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flipH="1">
            <a:off x="7167797" y="4754435"/>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17"/>
          <p:cNvGrpSpPr/>
          <p:nvPr/>
        </p:nvGrpSpPr>
        <p:grpSpPr>
          <a:xfrm>
            <a:off x="-979015" y="-332356"/>
            <a:ext cx="1652632" cy="2505657"/>
            <a:chOff x="5581712" y="1826178"/>
            <a:chExt cx="1016754" cy="1541563"/>
          </a:xfrm>
        </p:grpSpPr>
        <p:sp>
          <p:nvSpPr>
            <p:cNvPr id="295" name="Google Shape;295;p17"/>
            <p:cNvSpPr/>
            <p:nvPr/>
          </p:nvSpPr>
          <p:spPr>
            <a:xfrm>
              <a:off x="5581712" y="2593225"/>
              <a:ext cx="1016754" cy="774516"/>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rot="5400000">
              <a:off x="5916229" y="2221769"/>
              <a:ext cx="1024553" cy="23337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7"/>
          <p:cNvSpPr/>
          <p:nvPr/>
        </p:nvSpPr>
        <p:spPr>
          <a:xfrm rot="-4499903">
            <a:off x="7696677" y="-505232"/>
            <a:ext cx="2432861" cy="185324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7"/>
          <p:cNvGrpSpPr/>
          <p:nvPr/>
        </p:nvGrpSpPr>
        <p:grpSpPr>
          <a:xfrm flipH="1" rot="5400000">
            <a:off x="1095356" y="4637163"/>
            <a:ext cx="676706" cy="878031"/>
            <a:chOff x="1160350" y="2792200"/>
            <a:chExt cx="609975" cy="791375"/>
          </a:xfrm>
        </p:grpSpPr>
        <p:sp>
          <p:nvSpPr>
            <p:cNvPr id="299" name="Google Shape;299;p17"/>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7"/>
          <p:cNvSpPr/>
          <p:nvPr/>
        </p:nvSpPr>
        <p:spPr>
          <a:xfrm rot="10800000">
            <a:off x="-450623" y="3562045"/>
            <a:ext cx="1321697" cy="1378103"/>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7"/>
          <p:cNvGrpSpPr/>
          <p:nvPr/>
        </p:nvGrpSpPr>
        <p:grpSpPr>
          <a:xfrm flipH="1">
            <a:off x="8574756" y="2328925"/>
            <a:ext cx="676706" cy="878031"/>
            <a:chOff x="1160350" y="2792200"/>
            <a:chExt cx="609975" cy="791375"/>
          </a:xfrm>
        </p:grpSpPr>
        <p:sp>
          <p:nvSpPr>
            <p:cNvPr id="308" name="Google Shape;308;p17"/>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315" name="Shape 315"/>
        <p:cNvGrpSpPr/>
        <p:nvPr/>
      </p:nvGrpSpPr>
      <p:grpSpPr>
        <a:xfrm>
          <a:off x="0" y="0"/>
          <a:ext cx="0" cy="0"/>
          <a:chOff x="0" y="0"/>
          <a:chExt cx="0" cy="0"/>
        </a:xfrm>
      </p:grpSpPr>
      <p:sp>
        <p:nvSpPr>
          <p:cNvPr id="316" name="Google Shape;31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7" name="Google Shape;317;p18"/>
          <p:cNvSpPr txBox="1"/>
          <p:nvPr>
            <p:ph idx="2" type="title"/>
          </p:nvPr>
        </p:nvSpPr>
        <p:spPr>
          <a:xfrm>
            <a:off x="1090100" y="124164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18"/>
          <p:cNvSpPr txBox="1"/>
          <p:nvPr>
            <p:ph idx="1" type="subTitle"/>
          </p:nvPr>
        </p:nvSpPr>
        <p:spPr>
          <a:xfrm>
            <a:off x="1090100" y="169512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18"/>
          <p:cNvSpPr txBox="1"/>
          <p:nvPr>
            <p:ph idx="3" type="title"/>
          </p:nvPr>
        </p:nvSpPr>
        <p:spPr>
          <a:xfrm>
            <a:off x="3484423" y="124164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18"/>
          <p:cNvSpPr txBox="1"/>
          <p:nvPr>
            <p:ph idx="4" type="subTitle"/>
          </p:nvPr>
        </p:nvSpPr>
        <p:spPr>
          <a:xfrm>
            <a:off x="3484421" y="169512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 name="Google Shape;321;p18"/>
          <p:cNvSpPr txBox="1"/>
          <p:nvPr>
            <p:ph idx="5" type="title"/>
          </p:nvPr>
        </p:nvSpPr>
        <p:spPr>
          <a:xfrm>
            <a:off x="5878746" y="124164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18"/>
          <p:cNvSpPr txBox="1"/>
          <p:nvPr>
            <p:ph idx="6" type="subTitle"/>
          </p:nvPr>
        </p:nvSpPr>
        <p:spPr>
          <a:xfrm>
            <a:off x="5878749" y="169512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3" name="Google Shape;323;p18"/>
          <p:cNvSpPr/>
          <p:nvPr/>
        </p:nvSpPr>
        <p:spPr>
          <a:xfrm>
            <a:off x="-794138" y="4160869"/>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flipH="1">
            <a:off x="8569919" y="692577"/>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18"/>
          <p:cNvGrpSpPr/>
          <p:nvPr/>
        </p:nvGrpSpPr>
        <p:grpSpPr>
          <a:xfrm>
            <a:off x="8181469" y="-402435"/>
            <a:ext cx="854355" cy="1347439"/>
            <a:chOff x="8181469" y="-402435"/>
            <a:chExt cx="854355" cy="1347439"/>
          </a:xfrm>
        </p:grpSpPr>
        <p:sp>
          <p:nvSpPr>
            <p:cNvPr id="326" name="Google Shape;326;p18"/>
            <p:cNvSpPr/>
            <p:nvPr/>
          </p:nvSpPr>
          <p:spPr>
            <a:xfrm flipH="1" rot="-5400000">
              <a:off x="7934927" y="-155893"/>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flipH="1" rot="-5400000">
              <a:off x="8500248" y="152946"/>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8"/>
          <p:cNvSpPr/>
          <p:nvPr/>
        </p:nvSpPr>
        <p:spPr>
          <a:xfrm flipH="1" rot="10800000">
            <a:off x="7168621" y="4528239"/>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flipH="1" rot="4499859">
            <a:off x="-495891"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854204" y="3691953"/>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1036222" y="45974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18"/>
          <p:cNvGrpSpPr/>
          <p:nvPr/>
        </p:nvGrpSpPr>
        <p:grpSpPr>
          <a:xfrm>
            <a:off x="2140812" y="4891700"/>
            <a:ext cx="676706" cy="878031"/>
            <a:chOff x="1160350" y="2792200"/>
            <a:chExt cx="609975" cy="791375"/>
          </a:xfrm>
        </p:grpSpPr>
        <p:sp>
          <p:nvSpPr>
            <p:cNvPr id="333" name="Google Shape;333;p18"/>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2"/>
        </a:solidFill>
      </p:bgPr>
    </p:bg>
    <p:spTree>
      <p:nvGrpSpPr>
        <p:cNvPr id="340" name="Shape 340"/>
        <p:cNvGrpSpPr/>
        <p:nvPr/>
      </p:nvGrpSpPr>
      <p:grpSpPr>
        <a:xfrm>
          <a:off x="0" y="0"/>
          <a:ext cx="0" cy="0"/>
          <a:chOff x="0" y="0"/>
          <a:chExt cx="0" cy="0"/>
        </a:xfrm>
      </p:grpSpPr>
      <p:sp>
        <p:nvSpPr>
          <p:cNvPr id="341" name="Google Shape;34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2" name="Google Shape;342;p19"/>
          <p:cNvSpPr txBox="1"/>
          <p:nvPr>
            <p:ph idx="2" type="title"/>
          </p:nvPr>
        </p:nvSpPr>
        <p:spPr>
          <a:xfrm>
            <a:off x="2071842" y="2699375"/>
            <a:ext cx="1507200" cy="36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sz="1900">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343" name="Google Shape;343;p19"/>
          <p:cNvSpPr txBox="1"/>
          <p:nvPr>
            <p:ph idx="3" type="title"/>
          </p:nvPr>
        </p:nvSpPr>
        <p:spPr>
          <a:xfrm>
            <a:off x="5564624" y="2699375"/>
            <a:ext cx="1507200" cy="36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sz="1900">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344" name="Google Shape;344;p19"/>
          <p:cNvSpPr txBox="1"/>
          <p:nvPr>
            <p:ph idx="1" type="subTitle"/>
          </p:nvPr>
        </p:nvSpPr>
        <p:spPr>
          <a:xfrm>
            <a:off x="4976500" y="3145475"/>
            <a:ext cx="2683800" cy="98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5" name="Google Shape;345;p19"/>
          <p:cNvSpPr txBox="1"/>
          <p:nvPr>
            <p:ph idx="4" type="subTitle"/>
          </p:nvPr>
        </p:nvSpPr>
        <p:spPr>
          <a:xfrm>
            <a:off x="1483700" y="3145475"/>
            <a:ext cx="2683800" cy="98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6" name="Google Shape;346;p19"/>
          <p:cNvSpPr/>
          <p:nvPr/>
        </p:nvSpPr>
        <p:spPr>
          <a:xfrm rot="5400000">
            <a:off x="-389795" y="3693934"/>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rot="5400000">
            <a:off x="-412371" y="3799580"/>
            <a:ext cx="549097" cy="115054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rot="-5400000">
            <a:off x="8423396" y="521018"/>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rot="-5400000">
            <a:off x="8883859" y="2655217"/>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19"/>
          <p:cNvGrpSpPr/>
          <p:nvPr/>
        </p:nvGrpSpPr>
        <p:grpSpPr>
          <a:xfrm>
            <a:off x="8524518" y="-710767"/>
            <a:ext cx="854354" cy="1347438"/>
            <a:chOff x="8524518" y="-710767"/>
            <a:chExt cx="854354" cy="1347438"/>
          </a:xfrm>
        </p:grpSpPr>
        <p:sp>
          <p:nvSpPr>
            <p:cNvPr id="351" name="Google Shape;351;p19"/>
            <p:cNvSpPr/>
            <p:nvPr/>
          </p:nvSpPr>
          <p:spPr>
            <a:xfrm rot="-5400000">
              <a:off x="8277976" y="-464225"/>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rot="-5400000">
              <a:off x="8843297" y="-18786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19"/>
          <p:cNvSpPr/>
          <p:nvPr/>
        </p:nvSpPr>
        <p:spPr>
          <a:xfrm rot="-5400000">
            <a:off x="-663656" y="308793"/>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rot="-5400000">
            <a:off x="7086829" y="-67778"/>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rot="-5400000">
            <a:off x="8642859" y="2535754"/>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21025" y="4449275"/>
            <a:ext cx="91650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357" name="Shape 357"/>
        <p:cNvGrpSpPr/>
        <p:nvPr/>
      </p:nvGrpSpPr>
      <p:grpSpPr>
        <a:xfrm>
          <a:off x="0" y="0"/>
          <a:ext cx="0" cy="0"/>
          <a:chOff x="0" y="0"/>
          <a:chExt cx="0" cy="0"/>
        </a:xfrm>
      </p:grpSpPr>
      <p:sp>
        <p:nvSpPr>
          <p:cNvPr id="358" name="Google Shape;358;p20"/>
          <p:cNvSpPr txBox="1"/>
          <p:nvPr>
            <p:ph type="title"/>
          </p:nvPr>
        </p:nvSpPr>
        <p:spPr>
          <a:xfrm>
            <a:off x="3601000" y="1964450"/>
            <a:ext cx="4549500" cy="17430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Clr>
                <a:schemeClr val="dk2"/>
              </a:buClr>
              <a:buSzPts val="3600"/>
              <a:buNone/>
              <a:defRPr sz="4600">
                <a:solidFill>
                  <a:schemeClr val="dk2"/>
                </a:solidFill>
              </a:defRPr>
            </a:lvl1pPr>
            <a:lvl2pPr lvl="1" rtl="0" algn="r">
              <a:spcBef>
                <a:spcPts val="0"/>
              </a:spcBef>
              <a:spcAft>
                <a:spcPts val="0"/>
              </a:spcAft>
              <a:buClr>
                <a:schemeClr val="dk2"/>
              </a:buClr>
              <a:buSzPts val="3600"/>
              <a:buNone/>
              <a:defRPr sz="3600">
                <a:solidFill>
                  <a:schemeClr val="dk2"/>
                </a:solidFill>
              </a:defRPr>
            </a:lvl2pPr>
            <a:lvl3pPr lvl="2" rtl="0" algn="r">
              <a:spcBef>
                <a:spcPts val="0"/>
              </a:spcBef>
              <a:spcAft>
                <a:spcPts val="0"/>
              </a:spcAft>
              <a:buClr>
                <a:schemeClr val="dk2"/>
              </a:buClr>
              <a:buSzPts val="3600"/>
              <a:buNone/>
              <a:defRPr sz="3600">
                <a:solidFill>
                  <a:schemeClr val="dk2"/>
                </a:solidFill>
              </a:defRPr>
            </a:lvl3pPr>
            <a:lvl4pPr lvl="3" rtl="0" algn="r">
              <a:spcBef>
                <a:spcPts val="0"/>
              </a:spcBef>
              <a:spcAft>
                <a:spcPts val="0"/>
              </a:spcAft>
              <a:buClr>
                <a:schemeClr val="dk2"/>
              </a:buClr>
              <a:buSzPts val="3600"/>
              <a:buNone/>
              <a:defRPr sz="3600">
                <a:solidFill>
                  <a:schemeClr val="dk2"/>
                </a:solidFill>
              </a:defRPr>
            </a:lvl4pPr>
            <a:lvl5pPr lvl="4" rtl="0" algn="r">
              <a:spcBef>
                <a:spcPts val="0"/>
              </a:spcBef>
              <a:spcAft>
                <a:spcPts val="0"/>
              </a:spcAft>
              <a:buClr>
                <a:schemeClr val="dk2"/>
              </a:buClr>
              <a:buSzPts val="3600"/>
              <a:buNone/>
              <a:defRPr sz="3600">
                <a:solidFill>
                  <a:schemeClr val="dk2"/>
                </a:solidFill>
              </a:defRPr>
            </a:lvl5pPr>
            <a:lvl6pPr lvl="5" rtl="0" algn="r">
              <a:spcBef>
                <a:spcPts val="0"/>
              </a:spcBef>
              <a:spcAft>
                <a:spcPts val="0"/>
              </a:spcAft>
              <a:buClr>
                <a:schemeClr val="dk2"/>
              </a:buClr>
              <a:buSzPts val="3600"/>
              <a:buNone/>
              <a:defRPr sz="3600">
                <a:solidFill>
                  <a:schemeClr val="dk2"/>
                </a:solidFill>
              </a:defRPr>
            </a:lvl6pPr>
            <a:lvl7pPr lvl="6" rtl="0" algn="r">
              <a:spcBef>
                <a:spcPts val="0"/>
              </a:spcBef>
              <a:spcAft>
                <a:spcPts val="0"/>
              </a:spcAft>
              <a:buClr>
                <a:schemeClr val="dk2"/>
              </a:buClr>
              <a:buSzPts val="3600"/>
              <a:buNone/>
              <a:defRPr sz="3600">
                <a:solidFill>
                  <a:schemeClr val="dk2"/>
                </a:solidFill>
              </a:defRPr>
            </a:lvl7pPr>
            <a:lvl8pPr lvl="7" rtl="0" algn="r">
              <a:spcBef>
                <a:spcPts val="0"/>
              </a:spcBef>
              <a:spcAft>
                <a:spcPts val="0"/>
              </a:spcAft>
              <a:buClr>
                <a:schemeClr val="dk2"/>
              </a:buClr>
              <a:buSzPts val="3600"/>
              <a:buNone/>
              <a:defRPr sz="3600">
                <a:solidFill>
                  <a:schemeClr val="dk2"/>
                </a:solidFill>
              </a:defRPr>
            </a:lvl8pPr>
            <a:lvl9pPr lvl="8" rtl="0" algn="r">
              <a:spcBef>
                <a:spcPts val="0"/>
              </a:spcBef>
              <a:spcAft>
                <a:spcPts val="0"/>
              </a:spcAft>
              <a:buClr>
                <a:schemeClr val="dk2"/>
              </a:buClr>
              <a:buSzPts val="3600"/>
              <a:buNone/>
              <a:defRPr sz="3600">
                <a:solidFill>
                  <a:schemeClr val="dk2"/>
                </a:solidFill>
              </a:defRPr>
            </a:lvl9pPr>
          </a:lstStyle>
          <a:p/>
        </p:txBody>
      </p:sp>
      <p:sp>
        <p:nvSpPr>
          <p:cNvPr id="359" name="Google Shape;359;p20"/>
          <p:cNvSpPr txBox="1"/>
          <p:nvPr>
            <p:ph hasCustomPrompt="1" idx="2" type="title"/>
          </p:nvPr>
        </p:nvSpPr>
        <p:spPr>
          <a:xfrm>
            <a:off x="6864925" y="598550"/>
            <a:ext cx="10569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6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360" name="Google Shape;360;p20"/>
          <p:cNvSpPr txBox="1"/>
          <p:nvPr>
            <p:ph idx="1" type="subTitle"/>
          </p:nvPr>
        </p:nvSpPr>
        <p:spPr>
          <a:xfrm>
            <a:off x="5593825" y="3755325"/>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a:solidFill>
                  <a:schemeClr val="dk2"/>
                </a:solidFill>
              </a:defRPr>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
        <p:nvSpPr>
          <p:cNvPr id="361" name="Google Shape;361;p20"/>
          <p:cNvSpPr/>
          <p:nvPr/>
        </p:nvSpPr>
        <p:spPr>
          <a:xfrm>
            <a:off x="-1076341" y="-522860"/>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rot="10800000">
            <a:off x="-72782" y="1028888"/>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0"/>
          <p:cNvGrpSpPr/>
          <p:nvPr/>
        </p:nvGrpSpPr>
        <p:grpSpPr>
          <a:xfrm>
            <a:off x="818184" y="493795"/>
            <a:ext cx="1347439" cy="854355"/>
            <a:chOff x="818184" y="493795"/>
            <a:chExt cx="1347439" cy="854355"/>
          </a:xfrm>
        </p:grpSpPr>
        <p:sp>
          <p:nvSpPr>
            <p:cNvPr id="364" name="Google Shape;364;p20"/>
            <p:cNvSpPr/>
            <p:nvPr/>
          </p:nvSpPr>
          <p:spPr>
            <a:xfrm>
              <a:off x="818184" y="493795"/>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208307" y="977831"/>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0"/>
          <p:cNvSpPr/>
          <p:nvPr/>
        </p:nvSpPr>
        <p:spPr>
          <a:xfrm>
            <a:off x="1737515" y="-481775"/>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137885" y="-985694"/>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4682178" y="219301"/>
            <a:ext cx="1443155" cy="1027704"/>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0"/>
          <p:cNvGrpSpPr/>
          <p:nvPr/>
        </p:nvGrpSpPr>
        <p:grpSpPr>
          <a:xfrm>
            <a:off x="-372927" y="3406849"/>
            <a:ext cx="1296863" cy="1197482"/>
            <a:chOff x="5172900" y="2252250"/>
            <a:chExt cx="1025675" cy="947075"/>
          </a:xfrm>
        </p:grpSpPr>
        <p:sp>
          <p:nvSpPr>
            <p:cNvPr id="370" name="Google Shape;370;p20"/>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0"/>
          <p:cNvGrpSpPr/>
          <p:nvPr/>
        </p:nvGrpSpPr>
        <p:grpSpPr>
          <a:xfrm>
            <a:off x="2361826" y="4350994"/>
            <a:ext cx="715239" cy="955396"/>
            <a:chOff x="7138475" y="3313575"/>
            <a:chExt cx="591400" cy="789975"/>
          </a:xfrm>
        </p:grpSpPr>
        <p:sp>
          <p:nvSpPr>
            <p:cNvPr id="374" name="Google Shape;374;p20"/>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0"/>
          <p:cNvSpPr/>
          <p:nvPr/>
        </p:nvSpPr>
        <p:spPr>
          <a:xfrm>
            <a:off x="2954882" y="4688608"/>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8281990" y="-406575"/>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8513393" y="378615"/>
            <a:ext cx="1217370" cy="1220523"/>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3553382" y="244888"/>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
          <p:cNvSpPr txBox="1"/>
          <p:nvPr>
            <p:ph type="title"/>
          </p:nvPr>
        </p:nvSpPr>
        <p:spPr>
          <a:xfrm>
            <a:off x="720000" y="2068425"/>
            <a:ext cx="3739200" cy="1410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3"/>
          <p:cNvSpPr txBox="1"/>
          <p:nvPr>
            <p:ph hasCustomPrompt="1" idx="2" type="title"/>
          </p:nvPr>
        </p:nvSpPr>
        <p:spPr>
          <a:xfrm>
            <a:off x="963425" y="674750"/>
            <a:ext cx="1056900" cy="106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 name="Google Shape;39;p3"/>
          <p:cNvSpPr txBox="1"/>
          <p:nvPr>
            <p:ph idx="1" type="subTitle"/>
          </p:nvPr>
        </p:nvSpPr>
        <p:spPr>
          <a:xfrm>
            <a:off x="720000" y="3450525"/>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3"/>
          <p:cNvSpPr/>
          <p:nvPr/>
        </p:nvSpPr>
        <p:spPr>
          <a:xfrm rot="10800000">
            <a:off x="7409007" y="3682138"/>
            <a:ext cx="890003" cy="1864852"/>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rot="10800000">
            <a:off x="7894494" y="3480003"/>
            <a:ext cx="2102018" cy="1940936"/>
            <a:chOff x="5172900" y="2252250"/>
            <a:chExt cx="1025675" cy="947075"/>
          </a:xfrm>
        </p:grpSpPr>
        <p:sp>
          <p:nvSpPr>
            <p:cNvPr id="42" name="Google Shape;42;p3"/>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rot="10800000">
            <a:off x="4642401" y="-692959"/>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10800000">
            <a:off x="5307064" y="596611"/>
            <a:ext cx="1047587" cy="1432281"/>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3"/>
          <p:cNvGrpSpPr/>
          <p:nvPr/>
        </p:nvGrpSpPr>
        <p:grpSpPr>
          <a:xfrm>
            <a:off x="3607483" y="-192669"/>
            <a:ext cx="1347439" cy="854355"/>
            <a:chOff x="3607483" y="-192669"/>
            <a:chExt cx="1347439" cy="854355"/>
          </a:xfrm>
        </p:grpSpPr>
        <p:sp>
          <p:nvSpPr>
            <p:cNvPr id="48" name="Google Shape;48;p3"/>
            <p:cNvSpPr/>
            <p:nvPr/>
          </p:nvSpPr>
          <p:spPr>
            <a:xfrm rot="10800000">
              <a:off x="3965126" y="-91509"/>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10800000">
              <a:off x="3607483" y="-19266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3"/>
          <p:cNvSpPr/>
          <p:nvPr/>
        </p:nvSpPr>
        <p:spPr>
          <a:xfrm rot="10800000">
            <a:off x="2789340" y="464774"/>
            <a:ext cx="1217364" cy="1011457"/>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10800000">
            <a:off x="3898302" y="1270284"/>
            <a:ext cx="708032" cy="709866"/>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10800000">
            <a:off x="3607478" y="1077060"/>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43425" y="-104118"/>
            <a:ext cx="3631847" cy="2694915"/>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400700" y="4464145"/>
            <a:ext cx="3631847" cy="2694915"/>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385" name="Shape 385"/>
        <p:cNvGrpSpPr/>
        <p:nvPr/>
      </p:nvGrpSpPr>
      <p:grpSpPr>
        <a:xfrm>
          <a:off x="0" y="0"/>
          <a:ext cx="0" cy="0"/>
          <a:chOff x="0" y="0"/>
          <a:chExt cx="0" cy="0"/>
        </a:xfrm>
      </p:grpSpPr>
      <p:sp>
        <p:nvSpPr>
          <p:cNvPr id="386" name="Google Shape;386;p21"/>
          <p:cNvSpPr txBox="1"/>
          <p:nvPr>
            <p:ph type="title"/>
          </p:nvPr>
        </p:nvSpPr>
        <p:spPr>
          <a:xfrm>
            <a:off x="720000" y="2193050"/>
            <a:ext cx="4949700" cy="174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7" name="Google Shape;387;p21"/>
          <p:cNvSpPr txBox="1"/>
          <p:nvPr>
            <p:ph hasCustomPrompt="1" idx="2" type="title"/>
          </p:nvPr>
        </p:nvSpPr>
        <p:spPr>
          <a:xfrm>
            <a:off x="872400" y="843439"/>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8" name="Google Shape;388;p21"/>
          <p:cNvSpPr txBox="1"/>
          <p:nvPr>
            <p:ph idx="1" type="subTitle"/>
          </p:nvPr>
        </p:nvSpPr>
        <p:spPr>
          <a:xfrm>
            <a:off x="720000" y="3907725"/>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9" name="Google Shape;389;p21"/>
          <p:cNvSpPr/>
          <p:nvPr/>
        </p:nvSpPr>
        <p:spPr>
          <a:xfrm flipH="1">
            <a:off x="7278322" y="3560969"/>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5400000">
            <a:off x="4063628" y="-837453"/>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1"/>
          <p:cNvGrpSpPr/>
          <p:nvPr/>
        </p:nvGrpSpPr>
        <p:grpSpPr>
          <a:xfrm>
            <a:off x="5266968" y="152409"/>
            <a:ext cx="1347439" cy="854355"/>
            <a:chOff x="5266968" y="152409"/>
            <a:chExt cx="1347439" cy="854355"/>
          </a:xfrm>
        </p:grpSpPr>
        <p:sp>
          <p:nvSpPr>
            <p:cNvPr id="392" name="Google Shape;392;p21"/>
            <p:cNvSpPr/>
            <p:nvPr/>
          </p:nvSpPr>
          <p:spPr>
            <a:xfrm rot="10800000">
              <a:off x="5266968" y="15240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rot="10800000">
              <a:off x="5624611" y="25356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21"/>
          <p:cNvSpPr/>
          <p:nvPr/>
        </p:nvSpPr>
        <p:spPr>
          <a:xfrm rot="10800000">
            <a:off x="3039244" y="152397"/>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rot="-4499859">
            <a:off x="8024735"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flipH="1">
            <a:off x="-282252" y="4567228"/>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1"/>
          <p:cNvGrpSpPr/>
          <p:nvPr/>
        </p:nvGrpSpPr>
        <p:grpSpPr>
          <a:xfrm flipH="1">
            <a:off x="6363955" y="4891700"/>
            <a:ext cx="676706" cy="878031"/>
            <a:chOff x="1160350" y="2792200"/>
            <a:chExt cx="609975" cy="791375"/>
          </a:xfrm>
        </p:grpSpPr>
        <p:sp>
          <p:nvSpPr>
            <p:cNvPr id="398" name="Google Shape;398;p21"/>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1"/>
          <p:cNvSpPr/>
          <p:nvPr/>
        </p:nvSpPr>
        <p:spPr>
          <a:xfrm flipH="1">
            <a:off x="-291042" y="3082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2">
    <p:spTree>
      <p:nvGrpSpPr>
        <p:cNvPr id="406" name="Shape 406"/>
        <p:cNvGrpSpPr/>
        <p:nvPr/>
      </p:nvGrpSpPr>
      <p:grpSpPr>
        <a:xfrm>
          <a:off x="0" y="0"/>
          <a:ext cx="0" cy="0"/>
          <a:chOff x="0" y="0"/>
          <a:chExt cx="0" cy="0"/>
        </a:xfrm>
      </p:grpSpPr>
      <p:sp>
        <p:nvSpPr>
          <p:cNvPr id="407" name="Google Shape;407;p22"/>
          <p:cNvSpPr txBox="1"/>
          <p:nvPr>
            <p:ph type="title"/>
          </p:nvPr>
        </p:nvSpPr>
        <p:spPr>
          <a:xfrm>
            <a:off x="3649500" y="2188639"/>
            <a:ext cx="4774500" cy="17814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3600"/>
              <a:buNone/>
              <a:defRPr sz="4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08" name="Google Shape;408;p22"/>
          <p:cNvSpPr txBox="1"/>
          <p:nvPr>
            <p:ph hasCustomPrompt="1" idx="2" type="title"/>
          </p:nvPr>
        </p:nvSpPr>
        <p:spPr>
          <a:xfrm>
            <a:off x="7061925" y="750950"/>
            <a:ext cx="10569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6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409" name="Google Shape;409;p22"/>
          <p:cNvSpPr txBox="1"/>
          <p:nvPr>
            <p:ph idx="1" type="subTitle"/>
          </p:nvPr>
        </p:nvSpPr>
        <p:spPr>
          <a:xfrm>
            <a:off x="5867025" y="3983925"/>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410" name="Google Shape;410;p22"/>
          <p:cNvSpPr/>
          <p:nvPr/>
        </p:nvSpPr>
        <p:spPr>
          <a:xfrm>
            <a:off x="-744406" y="3560969"/>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flipH="1" rot="-5400000">
            <a:off x="3277193" y="-837453"/>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2"/>
          <p:cNvGrpSpPr/>
          <p:nvPr/>
        </p:nvGrpSpPr>
        <p:grpSpPr>
          <a:xfrm>
            <a:off x="2379048" y="152409"/>
            <a:ext cx="1347439" cy="854355"/>
            <a:chOff x="2379048" y="152409"/>
            <a:chExt cx="1347439" cy="854355"/>
          </a:xfrm>
        </p:grpSpPr>
        <p:sp>
          <p:nvSpPr>
            <p:cNvPr id="413" name="Google Shape;413;p22"/>
            <p:cNvSpPr/>
            <p:nvPr/>
          </p:nvSpPr>
          <p:spPr>
            <a:xfrm flipH="1" rot="10800000">
              <a:off x="2379048" y="15240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flipH="1" rot="10800000">
              <a:off x="2769172" y="25356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2"/>
          <p:cNvSpPr/>
          <p:nvPr/>
        </p:nvSpPr>
        <p:spPr>
          <a:xfrm flipH="1" rot="10800000">
            <a:off x="4288902" y="152397"/>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flipH="1" rot="4499859">
            <a:off x="-683909"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4566891" y="4414828"/>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2"/>
          <p:cNvGrpSpPr/>
          <p:nvPr/>
        </p:nvGrpSpPr>
        <p:grpSpPr>
          <a:xfrm>
            <a:off x="1952794" y="4891700"/>
            <a:ext cx="676706" cy="878031"/>
            <a:chOff x="1160350" y="2792200"/>
            <a:chExt cx="609975" cy="791375"/>
          </a:xfrm>
        </p:grpSpPr>
        <p:sp>
          <p:nvSpPr>
            <p:cNvPr id="419" name="Google Shape;419;p22"/>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
    <p:bg>
      <p:bgPr>
        <a:solidFill>
          <a:schemeClr val="dk1"/>
        </a:solidFill>
      </p:bgPr>
    </p:bg>
    <p:spTree>
      <p:nvGrpSpPr>
        <p:cNvPr id="426" name="Shape 426"/>
        <p:cNvGrpSpPr/>
        <p:nvPr/>
      </p:nvGrpSpPr>
      <p:grpSpPr>
        <a:xfrm>
          <a:off x="0" y="0"/>
          <a:ext cx="0" cy="0"/>
          <a:chOff x="0" y="0"/>
          <a:chExt cx="0" cy="0"/>
        </a:xfrm>
      </p:grpSpPr>
      <p:sp>
        <p:nvSpPr>
          <p:cNvPr id="427" name="Google Shape;427;p23"/>
          <p:cNvSpPr/>
          <p:nvPr/>
        </p:nvSpPr>
        <p:spPr>
          <a:xfrm flipH="1">
            <a:off x="7278322" y="3560969"/>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rot="5400000">
            <a:off x="169103" y="-837453"/>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3"/>
          <p:cNvGrpSpPr/>
          <p:nvPr/>
        </p:nvGrpSpPr>
        <p:grpSpPr>
          <a:xfrm>
            <a:off x="1372443" y="152409"/>
            <a:ext cx="1347439" cy="854355"/>
            <a:chOff x="1372443" y="152409"/>
            <a:chExt cx="1347439" cy="854355"/>
          </a:xfrm>
        </p:grpSpPr>
        <p:sp>
          <p:nvSpPr>
            <p:cNvPr id="430" name="Google Shape;430;p23"/>
            <p:cNvSpPr/>
            <p:nvPr/>
          </p:nvSpPr>
          <p:spPr>
            <a:xfrm rot="10800000">
              <a:off x="1372443" y="15240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rot="10800000">
              <a:off x="1730086" y="25356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3"/>
          <p:cNvSpPr/>
          <p:nvPr/>
        </p:nvSpPr>
        <p:spPr>
          <a:xfrm rot="10800000">
            <a:off x="-855281" y="152397"/>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rot="-4499859">
            <a:off x="5667597" y="-509723"/>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flipH="1">
            <a:off x="2264948" y="4759078"/>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flipH="1">
            <a:off x="8040858" y="333961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3"/>
          <p:cNvGrpSpPr/>
          <p:nvPr/>
        </p:nvGrpSpPr>
        <p:grpSpPr>
          <a:xfrm flipH="1">
            <a:off x="6363955" y="4891700"/>
            <a:ext cx="676706" cy="878031"/>
            <a:chOff x="1160350" y="2792200"/>
            <a:chExt cx="609975" cy="791375"/>
          </a:xfrm>
        </p:grpSpPr>
        <p:sp>
          <p:nvSpPr>
            <p:cNvPr id="437" name="Google Shape;437;p23"/>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3"/>
          <p:cNvSpPr txBox="1"/>
          <p:nvPr>
            <p:ph type="title"/>
          </p:nvPr>
        </p:nvSpPr>
        <p:spPr>
          <a:xfrm>
            <a:off x="1856550" y="2297025"/>
            <a:ext cx="5430900" cy="1478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3600"/>
              <a:buNone/>
              <a:defRPr sz="4600">
                <a:solidFill>
                  <a:schemeClr val="dk2"/>
                </a:solidFill>
              </a:defRPr>
            </a:lvl1pPr>
            <a:lvl2pPr lvl="1" rtl="0" algn="r">
              <a:spcBef>
                <a:spcPts val="0"/>
              </a:spcBef>
              <a:spcAft>
                <a:spcPts val="0"/>
              </a:spcAft>
              <a:buClr>
                <a:schemeClr val="dk2"/>
              </a:buClr>
              <a:buSzPts val="3600"/>
              <a:buNone/>
              <a:defRPr sz="3600">
                <a:solidFill>
                  <a:schemeClr val="dk2"/>
                </a:solidFill>
              </a:defRPr>
            </a:lvl2pPr>
            <a:lvl3pPr lvl="2" rtl="0" algn="r">
              <a:spcBef>
                <a:spcPts val="0"/>
              </a:spcBef>
              <a:spcAft>
                <a:spcPts val="0"/>
              </a:spcAft>
              <a:buClr>
                <a:schemeClr val="dk2"/>
              </a:buClr>
              <a:buSzPts val="3600"/>
              <a:buNone/>
              <a:defRPr sz="3600">
                <a:solidFill>
                  <a:schemeClr val="dk2"/>
                </a:solidFill>
              </a:defRPr>
            </a:lvl3pPr>
            <a:lvl4pPr lvl="3" rtl="0" algn="r">
              <a:spcBef>
                <a:spcPts val="0"/>
              </a:spcBef>
              <a:spcAft>
                <a:spcPts val="0"/>
              </a:spcAft>
              <a:buClr>
                <a:schemeClr val="dk2"/>
              </a:buClr>
              <a:buSzPts val="3600"/>
              <a:buNone/>
              <a:defRPr sz="3600">
                <a:solidFill>
                  <a:schemeClr val="dk2"/>
                </a:solidFill>
              </a:defRPr>
            </a:lvl4pPr>
            <a:lvl5pPr lvl="4" rtl="0" algn="r">
              <a:spcBef>
                <a:spcPts val="0"/>
              </a:spcBef>
              <a:spcAft>
                <a:spcPts val="0"/>
              </a:spcAft>
              <a:buClr>
                <a:schemeClr val="dk2"/>
              </a:buClr>
              <a:buSzPts val="3600"/>
              <a:buNone/>
              <a:defRPr sz="3600">
                <a:solidFill>
                  <a:schemeClr val="dk2"/>
                </a:solidFill>
              </a:defRPr>
            </a:lvl5pPr>
            <a:lvl6pPr lvl="5" rtl="0" algn="r">
              <a:spcBef>
                <a:spcPts val="0"/>
              </a:spcBef>
              <a:spcAft>
                <a:spcPts val="0"/>
              </a:spcAft>
              <a:buClr>
                <a:schemeClr val="dk2"/>
              </a:buClr>
              <a:buSzPts val="3600"/>
              <a:buNone/>
              <a:defRPr sz="3600">
                <a:solidFill>
                  <a:schemeClr val="dk2"/>
                </a:solidFill>
              </a:defRPr>
            </a:lvl6pPr>
            <a:lvl7pPr lvl="6" rtl="0" algn="r">
              <a:spcBef>
                <a:spcPts val="0"/>
              </a:spcBef>
              <a:spcAft>
                <a:spcPts val="0"/>
              </a:spcAft>
              <a:buClr>
                <a:schemeClr val="dk2"/>
              </a:buClr>
              <a:buSzPts val="3600"/>
              <a:buNone/>
              <a:defRPr sz="3600">
                <a:solidFill>
                  <a:schemeClr val="dk2"/>
                </a:solidFill>
              </a:defRPr>
            </a:lvl7pPr>
            <a:lvl8pPr lvl="7" rtl="0" algn="r">
              <a:spcBef>
                <a:spcPts val="0"/>
              </a:spcBef>
              <a:spcAft>
                <a:spcPts val="0"/>
              </a:spcAft>
              <a:buClr>
                <a:schemeClr val="dk2"/>
              </a:buClr>
              <a:buSzPts val="3600"/>
              <a:buNone/>
              <a:defRPr sz="3600">
                <a:solidFill>
                  <a:schemeClr val="dk2"/>
                </a:solidFill>
              </a:defRPr>
            </a:lvl8pPr>
            <a:lvl9pPr lvl="8" rtl="0" algn="r">
              <a:spcBef>
                <a:spcPts val="0"/>
              </a:spcBef>
              <a:spcAft>
                <a:spcPts val="0"/>
              </a:spcAft>
              <a:buClr>
                <a:schemeClr val="dk2"/>
              </a:buClr>
              <a:buSzPts val="3600"/>
              <a:buNone/>
              <a:defRPr sz="3600">
                <a:solidFill>
                  <a:schemeClr val="dk2"/>
                </a:solidFill>
              </a:defRPr>
            </a:lvl9pPr>
          </a:lstStyle>
          <a:p/>
        </p:txBody>
      </p:sp>
      <p:sp>
        <p:nvSpPr>
          <p:cNvPr id="445" name="Google Shape;445;p23"/>
          <p:cNvSpPr txBox="1"/>
          <p:nvPr>
            <p:ph hasCustomPrompt="1" idx="2" type="title"/>
          </p:nvPr>
        </p:nvSpPr>
        <p:spPr>
          <a:xfrm>
            <a:off x="4043550" y="9033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446" name="Google Shape;446;p23"/>
          <p:cNvSpPr txBox="1"/>
          <p:nvPr>
            <p:ph idx="1" type="subTitle"/>
          </p:nvPr>
        </p:nvSpPr>
        <p:spPr>
          <a:xfrm>
            <a:off x="3293700" y="3755325"/>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
        <p:nvSpPr>
          <p:cNvPr id="447" name="Google Shape;447;p23"/>
          <p:cNvSpPr/>
          <p:nvPr/>
        </p:nvSpPr>
        <p:spPr>
          <a:xfrm>
            <a:off x="7938" y="1419446"/>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8249509" y="742856"/>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696516" y="477301"/>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95481" y="1991957"/>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3"/>
          <p:cNvGrpSpPr/>
          <p:nvPr/>
        </p:nvGrpSpPr>
        <p:grpSpPr>
          <a:xfrm rot="5400000">
            <a:off x="-502780" y="3643370"/>
            <a:ext cx="1296863" cy="1197482"/>
            <a:chOff x="5172900" y="2252250"/>
            <a:chExt cx="1025675" cy="947075"/>
          </a:xfrm>
        </p:grpSpPr>
        <p:sp>
          <p:nvSpPr>
            <p:cNvPr id="452" name="Google Shape;452;p23"/>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_1">
    <p:bg>
      <p:bgPr>
        <a:solidFill>
          <a:schemeClr val="dk1"/>
        </a:solidFill>
      </p:bgPr>
    </p:bg>
    <p:spTree>
      <p:nvGrpSpPr>
        <p:cNvPr id="455" name="Shape 455"/>
        <p:cNvGrpSpPr/>
        <p:nvPr/>
      </p:nvGrpSpPr>
      <p:grpSpPr>
        <a:xfrm>
          <a:off x="0" y="0"/>
          <a:ext cx="0" cy="0"/>
          <a:chOff x="0" y="0"/>
          <a:chExt cx="0" cy="0"/>
        </a:xfrm>
      </p:grpSpPr>
      <p:sp>
        <p:nvSpPr>
          <p:cNvPr id="456" name="Google Shape;456;p24"/>
          <p:cNvSpPr txBox="1"/>
          <p:nvPr>
            <p:ph type="title"/>
          </p:nvPr>
        </p:nvSpPr>
        <p:spPr>
          <a:xfrm>
            <a:off x="720000" y="2269250"/>
            <a:ext cx="4949700" cy="14286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dk2"/>
              </a:buClr>
              <a:buSzPts val="3600"/>
              <a:buNone/>
              <a:defRPr sz="4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457" name="Google Shape;457;p24"/>
          <p:cNvSpPr txBox="1"/>
          <p:nvPr>
            <p:ph hasCustomPrompt="1" idx="2" type="title"/>
          </p:nvPr>
        </p:nvSpPr>
        <p:spPr>
          <a:xfrm>
            <a:off x="872400" y="995839"/>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8" name="Google Shape;458;p24"/>
          <p:cNvSpPr txBox="1"/>
          <p:nvPr>
            <p:ph idx="1" type="subTitle"/>
          </p:nvPr>
        </p:nvSpPr>
        <p:spPr>
          <a:xfrm>
            <a:off x="720000" y="3679125"/>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160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sp>
        <p:nvSpPr>
          <p:cNvPr id="459" name="Google Shape;459;p24"/>
          <p:cNvSpPr/>
          <p:nvPr/>
        </p:nvSpPr>
        <p:spPr>
          <a:xfrm rot="10800000">
            <a:off x="7278322" y="-409782"/>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flipH="1" rot="5400000">
            <a:off x="4063628" y="4766339"/>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flipH="1">
            <a:off x="3039244" y="4656069"/>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flipH="1" rot="-6300141">
            <a:off x="8024735" y="4146950"/>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rot="10800000">
            <a:off x="3317248" y="-168740"/>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rot="10800000">
            <a:off x="7320958" y="664768"/>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4"/>
          <p:cNvGrpSpPr/>
          <p:nvPr/>
        </p:nvGrpSpPr>
        <p:grpSpPr>
          <a:xfrm rot="10800000">
            <a:off x="6363955" y="-581945"/>
            <a:ext cx="676706" cy="878031"/>
            <a:chOff x="1160350" y="2792200"/>
            <a:chExt cx="609975" cy="791375"/>
          </a:xfrm>
        </p:grpSpPr>
        <p:sp>
          <p:nvSpPr>
            <p:cNvPr id="466" name="Google Shape;466;p24"/>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3" name="Shape 473"/>
        <p:cNvGrpSpPr/>
        <p:nvPr/>
      </p:nvGrpSpPr>
      <p:grpSpPr>
        <a:xfrm>
          <a:off x="0" y="0"/>
          <a:ext cx="0" cy="0"/>
          <a:chOff x="0" y="0"/>
          <a:chExt cx="0" cy="0"/>
        </a:xfrm>
      </p:grpSpPr>
      <p:sp>
        <p:nvSpPr>
          <p:cNvPr id="474" name="Google Shape;47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5" name="Google Shape;475;p25"/>
          <p:cNvSpPr/>
          <p:nvPr/>
        </p:nvSpPr>
        <p:spPr>
          <a:xfrm>
            <a:off x="0" y="4449275"/>
            <a:ext cx="91551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flipH="1" rot="-5400000">
            <a:off x="7608105" y="-808902"/>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flipH="1" rot="-5400000">
            <a:off x="6992075" y="-319317"/>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5"/>
          <p:cNvGrpSpPr/>
          <p:nvPr/>
        </p:nvGrpSpPr>
        <p:grpSpPr>
          <a:xfrm flipH="1" rot="-5400000">
            <a:off x="8788744" y="1598215"/>
            <a:ext cx="676706" cy="878031"/>
            <a:chOff x="1160350" y="2792200"/>
            <a:chExt cx="609975" cy="791375"/>
          </a:xfrm>
        </p:grpSpPr>
        <p:sp>
          <p:nvSpPr>
            <p:cNvPr id="479" name="Google Shape;479;p25"/>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5"/>
          <p:cNvSpPr/>
          <p:nvPr/>
        </p:nvSpPr>
        <p:spPr>
          <a:xfrm flipH="1" rot="-5400000">
            <a:off x="8145299" y="760205"/>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rot="1800003">
            <a:off x="8759558" y="3798590"/>
            <a:ext cx="1652631" cy="1258898"/>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1041079" y="692577"/>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5"/>
          <p:cNvGrpSpPr/>
          <p:nvPr/>
        </p:nvGrpSpPr>
        <p:grpSpPr>
          <a:xfrm>
            <a:off x="145651" y="-402435"/>
            <a:ext cx="854354" cy="1347438"/>
            <a:chOff x="145651" y="-402435"/>
            <a:chExt cx="854354" cy="1347438"/>
          </a:xfrm>
        </p:grpSpPr>
        <p:sp>
          <p:nvSpPr>
            <p:cNvPr id="490" name="Google Shape;490;p25"/>
            <p:cNvSpPr/>
            <p:nvPr/>
          </p:nvSpPr>
          <p:spPr>
            <a:xfrm rot="5400000">
              <a:off x="-100891" y="-15589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rot="5400000">
              <a:off x="81553" y="152945"/>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25"/>
          <p:cNvSpPr/>
          <p:nvPr/>
        </p:nvSpPr>
        <p:spPr>
          <a:xfrm rot="5400000">
            <a:off x="-497355" y="2150413"/>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25"/>
          <p:cNvGrpSpPr/>
          <p:nvPr/>
        </p:nvGrpSpPr>
        <p:grpSpPr>
          <a:xfrm rot="5400000">
            <a:off x="-502780" y="3643370"/>
            <a:ext cx="1296863" cy="1197482"/>
            <a:chOff x="5172900" y="2252250"/>
            <a:chExt cx="1025675" cy="947075"/>
          </a:xfrm>
        </p:grpSpPr>
        <p:sp>
          <p:nvSpPr>
            <p:cNvPr id="494" name="Google Shape;494;p25"/>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97" name="Shape 497"/>
        <p:cNvGrpSpPr/>
        <p:nvPr/>
      </p:nvGrpSpPr>
      <p:grpSpPr>
        <a:xfrm>
          <a:off x="0" y="0"/>
          <a:ext cx="0" cy="0"/>
          <a:chOff x="0" y="0"/>
          <a:chExt cx="0" cy="0"/>
        </a:xfrm>
      </p:grpSpPr>
      <p:sp>
        <p:nvSpPr>
          <p:cNvPr id="498" name="Google Shape;49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9" name="Google Shape;499;p26"/>
          <p:cNvSpPr/>
          <p:nvPr/>
        </p:nvSpPr>
        <p:spPr>
          <a:xfrm rot="10800000">
            <a:off x="-585877" y="4432141"/>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rot="10800000">
            <a:off x="-218126" y="2781877"/>
            <a:ext cx="549097" cy="115054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rot="-5400000">
            <a:off x="8511796" y="-433682"/>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rot="-5400000">
            <a:off x="7467409" y="-459008"/>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6"/>
          <p:cNvGrpSpPr/>
          <p:nvPr/>
        </p:nvGrpSpPr>
        <p:grpSpPr>
          <a:xfrm>
            <a:off x="-244157" y="3516846"/>
            <a:ext cx="854354" cy="1347438"/>
            <a:chOff x="-244157" y="3516846"/>
            <a:chExt cx="854354" cy="1347438"/>
          </a:xfrm>
        </p:grpSpPr>
        <p:sp>
          <p:nvSpPr>
            <p:cNvPr id="504" name="Google Shape;504;p26"/>
            <p:cNvSpPr/>
            <p:nvPr/>
          </p:nvSpPr>
          <p:spPr>
            <a:xfrm rot="5400000">
              <a:off x="-490699" y="3763388"/>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rot="5400000">
              <a:off x="-308255" y="4072226"/>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26"/>
          <p:cNvSpPr/>
          <p:nvPr/>
        </p:nvSpPr>
        <p:spPr>
          <a:xfrm rot="-5400000">
            <a:off x="8652494" y="2877168"/>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rot="-5400000">
            <a:off x="8490809" y="3835622"/>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rot="10800000">
            <a:off x="283554" y="175334"/>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rot="-5400000">
            <a:off x="7840809" y="304104"/>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26"/>
          <p:cNvGrpSpPr/>
          <p:nvPr/>
        </p:nvGrpSpPr>
        <p:grpSpPr>
          <a:xfrm rot="10800000">
            <a:off x="-407997" y="-238501"/>
            <a:ext cx="1296863" cy="1197482"/>
            <a:chOff x="5172900" y="2252250"/>
            <a:chExt cx="1025675" cy="947075"/>
          </a:xfrm>
        </p:grpSpPr>
        <p:sp>
          <p:nvSpPr>
            <p:cNvPr id="511" name="Google Shape;511;p26"/>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14" name="Shape 514"/>
        <p:cNvGrpSpPr/>
        <p:nvPr/>
      </p:nvGrpSpPr>
      <p:grpSpPr>
        <a:xfrm>
          <a:off x="0" y="0"/>
          <a:ext cx="0" cy="0"/>
          <a:chOff x="0" y="0"/>
          <a:chExt cx="0" cy="0"/>
        </a:xfrm>
      </p:grpSpPr>
      <p:sp>
        <p:nvSpPr>
          <p:cNvPr id="515" name="Google Shape;51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6" name="Google Shape;516;p27"/>
          <p:cNvSpPr/>
          <p:nvPr/>
        </p:nvSpPr>
        <p:spPr>
          <a:xfrm flipH="1" rot="5400000">
            <a:off x="-884524" y="-433682"/>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flipH="1" rot="5400000">
            <a:off x="8106884" y="-520383"/>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27"/>
          <p:cNvGrpSpPr/>
          <p:nvPr/>
        </p:nvGrpSpPr>
        <p:grpSpPr>
          <a:xfrm>
            <a:off x="8492482" y="4047921"/>
            <a:ext cx="854354" cy="1347438"/>
            <a:chOff x="8492482" y="4047921"/>
            <a:chExt cx="854354" cy="1347438"/>
          </a:xfrm>
        </p:grpSpPr>
        <p:sp>
          <p:nvSpPr>
            <p:cNvPr id="519" name="Google Shape;519;p27"/>
            <p:cNvSpPr/>
            <p:nvPr/>
          </p:nvSpPr>
          <p:spPr>
            <a:xfrm flipH="1" rot="-5400000">
              <a:off x="8245940" y="429446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flipH="1" rot="-5400000">
              <a:off x="8811261" y="4603301"/>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7"/>
          <p:cNvSpPr/>
          <p:nvPr/>
        </p:nvSpPr>
        <p:spPr>
          <a:xfrm flipH="1" rot="5400000">
            <a:off x="-543153" y="4232155"/>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flipH="1" rot="5400000">
            <a:off x="365989" y="4632797"/>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flipH="1" rot="10800000">
            <a:off x="8309242" y="250684"/>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flipH="1" rot="5400000">
            <a:off x="91442" y="-22596"/>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25" name="Shape 525"/>
        <p:cNvGrpSpPr/>
        <p:nvPr/>
      </p:nvGrpSpPr>
      <p:grpSpPr>
        <a:xfrm>
          <a:off x="0" y="0"/>
          <a:ext cx="0" cy="0"/>
          <a:chOff x="0" y="0"/>
          <a:chExt cx="0" cy="0"/>
        </a:xfrm>
      </p:grpSpPr>
      <p:sp>
        <p:nvSpPr>
          <p:cNvPr id="526" name="Google Shape;52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28"/>
          <p:cNvSpPr/>
          <p:nvPr/>
        </p:nvSpPr>
        <p:spPr>
          <a:xfrm flipH="1" rot="-5400000">
            <a:off x="8393796" y="4103918"/>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flipH="1" rot="-5400000">
            <a:off x="-282266" y="4162565"/>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28"/>
          <p:cNvGrpSpPr/>
          <p:nvPr/>
        </p:nvGrpSpPr>
        <p:grpSpPr>
          <a:xfrm>
            <a:off x="-185657" y="-190749"/>
            <a:ext cx="854354" cy="1347438"/>
            <a:chOff x="-185657" y="-190749"/>
            <a:chExt cx="854354" cy="1347438"/>
          </a:xfrm>
        </p:grpSpPr>
        <p:sp>
          <p:nvSpPr>
            <p:cNvPr id="530" name="Google Shape;530;p28"/>
            <p:cNvSpPr/>
            <p:nvPr/>
          </p:nvSpPr>
          <p:spPr>
            <a:xfrm flipH="1" rot="5400000">
              <a:off x="-432199" y="5579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flipH="1" rot="5400000">
              <a:off x="-249755" y="332150"/>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28"/>
          <p:cNvSpPr/>
          <p:nvPr/>
        </p:nvSpPr>
        <p:spPr>
          <a:xfrm flipH="1" rot="-5400000">
            <a:off x="8372344" y="-169413"/>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flipH="1" rot="-5400000">
            <a:off x="7881734" y="-329152"/>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flipH="1">
            <a:off x="145654" y="4834119"/>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flipH="1" rot="-5400000">
            <a:off x="7771959" y="4326895"/>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36" name="Shape 536"/>
        <p:cNvGrpSpPr/>
        <p:nvPr/>
      </p:nvGrpSpPr>
      <p:grpSpPr>
        <a:xfrm>
          <a:off x="0" y="0"/>
          <a:ext cx="0" cy="0"/>
          <a:chOff x="0" y="0"/>
          <a:chExt cx="0" cy="0"/>
        </a:xfrm>
      </p:grpSpPr>
      <p:sp>
        <p:nvSpPr>
          <p:cNvPr id="537" name="Google Shape;53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8" name="Google Shape;538;p29"/>
          <p:cNvSpPr txBox="1"/>
          <p:nvPr>
            <p:ph idx="2" type="title"/>
          </p:nvPr>
        </p:nvSpPr>
        <p:spPr>
          <a:xfrm>
            <a:off x="1101175" y="1887055"/>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9" name="Google Shape;539;p29"/>
          <p:cNvSpPr txBox="1"/>
          <p:nvPr>
            <p:ph idx="1" type="subTitle"/>
          </p:nvPr>
        </p:nvSpPr>
        <p:spPr>
          <a:xfrm>
            <a:off x="1101175" y="229897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0" name="Google Shape;540;p29"/>
          <p:cNvSpPr txBox="1"/>
          <p:nvPr>
            <p:ph idx="3" type="title"/>
          </p:nvPr>
        </p:nvSpPr>
        <p:spPr>
          <a:xfrm>
            <a:off x="3578947" y="1887055"/>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1" name="Google Shape;541;p29"/>
          <p:cNvSpPr txBox="1"/>
          <p:nvPr>
            <p:ph idx="4" type="subTitle"/>
          </p:nvPr>
        </p:nvSpPr>
        <p:spPr>
          <a:xfrm>
            <a:off x="3578947" y="229897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2" name="Google Shape;542;p29"/>
          <p:cNvSpPr txBox="1"/>
          <p:nvPr>
            <p:ph idx="5" type="title"/>
          </p:nvPr>
        </p:nvSpPr>
        <p:spPr>
          <a:xfrm>
            <a:off x="1101175" y="3519452"/>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3" name="Google Shape;543;p29"/>
          <p:cNvSpPr txBox="1"/>
          <p:nvPr>
            <p:ph idx="6" type="subTitle"/>
          </p:nvPr>
        </p:nvSpPr>
        <p:spPr>
          <a:xfrm>
            <a:off x="1101175"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4" name="Google Shape;544;p29"/>
          <p:cNvSpPr txBox="1"/>
          <p:nvPr>
            <p:ph idx="7" type="title"/>
          </p:nvPr>
        </p:nvSpPr>
        <p:spPr>
          <a:xfrm>
            <a:off x="3578947" y="3519452"/>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5" name="Google Shape;545;p29"/>
          <p:cNvSpPr txBox="1"/>
          <p:nvPr>
            <p:ph idx="8" type="subTitle"/>
          </p:nvPr>
        </p:nvSpPr>
        <p:spPr>
          <a:xfrm>
            <a:off x="3578947"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6" name="Google Shape;546;p29"/>
          <p:cNvSpPr txBox="1"/>
          <p:nvPr>
            <p:ph idx="9" type="title"/>
          </p:nvPr>
        </p:nvSpPr>
        <p:spPr>
          <a:xfrm>
            <a:off x="6056776" y="1887055"/>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7" name="Google Shape;547;p29"/>
          <p:cNvSpPr txBox="1"/>
          <p:nvPr>
            <p:ph idx="13" type="subTitle"/>
          </p:nvPr>
        </p:nvSpPr>
        <p:spPr>
          <a:xfrm>
            <a:off x="6056776" y="229897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8" name="Google Shape;548;p29"/>
          <p:cNvSpPr txBox="1"/>
          <p:nvPr>
            <p:ph idx="14" type="title"/>
          </p:nvPr>
        </p:nvSpPr>
        <p:spPr>
          <a:xfrm>
            <a:off x="6056776" y="3519452"/>
            <a:ext cx="19860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9" name="Google Shape;549;p29"/>
          <p:cNvSpPr txBox="1"/>
          <p:nvPr>
            <p:ph idx="15" type="subTitle"/>
          </p:nvPr>
        </p:nvSpPr>
        <p:spPr>
          <a:xfrm>
            <a:off x="6056776"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 name="Google Shape;550;p29"/>
          <p:cNvSpPr/>
          <p:nvPr/>
        </p:nvSpPr>
        <p:spPr>
          <a:xfrm flipH="1">
            <a:off x="7768559" y="410594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1041079" y="692577"/>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9"/>
          <p:cNvGrpSpPr/>
          <p:nvPr/>
        </p:nvGrpSpPr>
        <p:grpSpPr>
          <a:xfrm>
            <a:off x="145650" y="-402435"/>
            <a:ext cx="854355" cy="1347439"/>
            <a:chOff x="145650" y="-402435"/>
            <a:chExt cx="854355" cy="1347439"/>
          </a:xfrm>
        </p:grpSpPr>
        <p:sp>
          <p:nvSpPr>
            <p:cNvPr id="553" name="Google Shape;553;p29"/>
            <p:cNvSpPr/>
            <p:nvPr/>
          </p:nvSpPr>
          <p:spPr>
            <a:xfrm rot="5400000">
              <a:off x="-100892" y="-155893"/>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rot="5400000">
              <a:off x="81553" y="152946"/>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29"/>
          <p:cNvSpPr/>
          <p:nvPr/>
        </p:nvSpPr>
        <p:spPr>
          <a:xfrm rot="5400000">
            <a:off x="-497357" y="2150414"/>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rot="-4499859">
            <a:off x="8024735"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flipH="1" rot="8100000">
            <a:off x="8296366" y="3778115"/>
            <a:ext cx="1109367" cy="789263"/>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flipH="1">
            <a:off x="7579058" y="480251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9"/>
          <p:cNvGrpSpPr/>
          <p:nvPr/>
        </p:nvGrpSpPr>
        <p:grpSpPr>
          <a:xfrm flipH="1">
            <a:off x="6363955" y="4891700"/>
            <a:ext cx="676706" cy="878031"/>
            <a:chOff x="1160350" y="2792200"/>
            <a:chExt cx="609975" cy="791375"/>
          </a:xfrm>
        </p:grpSpPr>
        <p:sp>
          <p:nvSpPr>
            <p:cNvPr id="560" name="Google Shape;560;p29"/>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7" name="Shape 567"/>
        <p:cNvGrpSpPr/>
        <p:nvPr/>
      </p:nvGrpSpPr>
      <p:grpSpPr>
        <a:xfrm>
          <a:off x="0" y="0"/>
          <a:ext cx="0" cy="0"/>
          <a:chOff x="0" y="0"/>
          <a:chExt cx="0" cy="0"/>
        </a:xfrm>
      </p:grpSpPr>
      <p:sp>
        <p:nvSpPr>
          <p:cNvPr id="568" name="Google Shape;56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9" name="Google Shape;569;p30"/>
          <p:cNvSpPr txBox="1"/>
          <p:nvPr>
            <p:ph idx="2" type="title"/>
          </p:nvPr>
        </p:nvSpPr>
        <p:spPr>
          <a:xfrm>
            <a:off x="2196550" y="1674725"/>
            <a:ext cx="22065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 name="Google Shape;570;p30"/>
          <p:cNvSpPr txBox="1"/>
          <p:nvPr>
            <p:ph idx="1" type="subTitle"/>
          </p:nvPr>
        </p:nvSpPr>
        <p:spPr>
          <a:xfrm>
            <a:off x="2196550" y="2136725"/>
            <a:ext cx="2206500" cy="61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 name="Google Shape;571;p30"/>
          <p:cNvSpPr txBox="1"/>
          <p:nvPr>
            <p:ph idx="3" type="title"/>
          </p:nvPr>
        </p:nvSpPr>
        <p:spPr>
          <a:xfrm>
            <a:off x="4740952" y="1674725"/>
            <a:ext cx="2206500" cy="46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2" name="Google Shape;572;p30"/>
          <p:cNvSpPr txBox="1"/>
          <p:nvPr>
            <p:ph idx="4" type="subTitle"/>
          </p:nvPr>
        </p:nvSpPr>
        <p:spPr>
          <a:xfrm>
            <a:off x="4740952" y="2136725"/>
            <a:ext cx="2206500" cy="61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3" name="Google Shape;573;p30"/>
          <p:cNvSpPr txBox="1"/>
          <p:nvPr>
            <p:ph idx="5" type="title"/>
          </p:nvPr>
        </p:nvSpPr>
        <p:spPr>
          <a:xfrm>
            <a:off x="2196550" y="3108124"/>
            <a:ext cx="22065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4" name="Google Shape;574;p30"/>
          <p:cNvSpPr txBox="1"/>
          <p:nvPr>
            <p:ph idx="6" type="subTitle"/>
          </p:nvPr>
        </p:nvSpPr>
        <p:spPr>
          <a:xfrm>
            <a:off x="2196550" y="3570200"/>
            <a:ext cx="2206500" cy="61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5" name="Google Shape;575;p30"/>
          <p:cNvSpPr txBox="1"/>
          <p:nvPr>
            <p:ph idx="7" type="title"/>
          </p:nvPr>
        </p:nvSpPr>
        <p:spPr>
          <a:xfrm>
            <a:off x="4740952" y="3108124"/>
            <a:ext cx="2206500" cy="46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6" name="Google Shape;576;p30"/>
          <p:cNvSpPr txBox="1"/>
          <p:nvPr>
            <p:ph idx="8" type="subTitle"/>
          </p:nvPr>
        </p:nvSpPr>
        <p:spPr>
          <a:xfrm>
            <a:off x="4740952" y="3570200"/>
            <a:ext cx="2206500" cy="61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7" name="Google Shape;577;p30"/>
          <p:cNvSpPr/>
          <p:nvPr/>
        </p:nvSpPr>
        <p:spPr>
          <a:xfrm rot="5400000">
            <a:off x="8457600" y="1168200"/>
            <a:ext cx="12246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flipH="1">
            <a:off x="3130497" y="45134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1041079" y="692577"/>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0"/>
          <p:cNvGrpSpPr/>
          <p:nvPr/>
        </p:nvGrpSpPr>
        <p:grpSpPr>
          <a:xfrm>
            <a:off x="145650" y="-402435"/>
            <a:ext cx="854355" cy="1347439"/>
            <a:chOff x="145650" y="-402435"/>
            <a:chExt cx="854355" cy="1347439"/>
          </a:xfrm>
        </p:grpSpPr>
        <p:sp>
          <p:nvSpPr>
            <p:cNvPr id="581" name="Google Shape;581;p30"/>
            <p:cNvSpPr/>
            <p:nvPr/>
          </p:nvSpPr>
          <p:spPr>
            <a:xfrm rot="5400000">
              <a:off x="-100892" y="-155893"/>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rot="5400000">
              <a:off x="81553" y="152946"/>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30"/>
          <p:cNvSpPr/>
          <p:nvPr/>
        </p:nvSpPr>
        <p:spPr>
          <a:xfrm rot="5400000">
            <a:off x="-497357" y="4940414"/>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rot="-4499859">
            <a:off x="8024735"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flipH="1">
            <a:off x="7644436" y="4832753"/>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flipH="1">
            <a:off x="3478008" y="47646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0"/>
          <p:cNvGrpSpPr/>
          <p:nvPr/>
        </p:nvGrpSpPr>
        <p:grpSpPr>
          <a:xfrm flipH="1">
            <a:off x="6363955" y="4891700"/>
            <a:ext cx="676706" cy="878031"/>
            <a:chOff x="1160350" y="2792200"/>
            <a:chExt cx="609975" cy="791375"/>
          </a:xfrm>
        </p:grpSpPr>
        <p:sp>
          <p:nvSpPr>
            <p:cNvPr id="588" name="Google Shape;588;p30"/>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58" name="Google Shape;58;p4"/>
          <p:cNvSpPr/>
          <p:nvPr/>
        </p:nvSpPr>
        <p:spPr>
          <a:xfrm flipH="1">
            <a:off x="7300372" y="40231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041079" y="692577"/>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4"/>
          <p:cNvGrpSpPr/>
          <p:nvPr/>
        </p:nvGrpSpPr>
        <p:grpSpPr>
          <a:xfrm>
            <a:off x="145651" y="-402435"/>
            <a:ext cx="854354" cy="1347438"/>
            <a:chOff x="145651" y="-402435"/>
            <a:chExt cx="854354" cy="1347438"/>
          </a:xfrm>
        </p:grpSpPr>
        <p:sp>
          <p:nvSpPr>
            <p:cNvPr id="61" name="Google Shape;61;p4"/>
            <p:cNvSpPr/>
            <p:nvPr/>
          </p:nvSpPr>
          <p:spPr>
            <a:xfrm rot="5400000">
              <a:off x="-100891" y="-15589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1553" y="152945"/>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p:nvPr/>
        </p:nvSpPr>
        <p:spPr>
          <a:xfrm rot="5400000">
            <a:off x="-497355" y="2150413"/>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4499859">
            <a:off x="8024735"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flipH="1">
            <a:off x="8926361" y="3691953"/>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a:off x="7343008" y="43417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flipH="1">
            <a:off x="6363955" y="4891700"/>
            <a:ext cx="676706" cy="878031"/>
            <a:chOff x="1160350" y="2792200"/>
            <a:chExt cx="609975" cy="791375"/>
          </a:xfrm>
        </p:grpSpPr>
        <p:sp>
          <p:nvSpPr>
            <p:cNvPr id="68" name="Google Shape;68;p4"/>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595" name="Shape 595"/>
        <p:cNvGrpSpPr/>
        <p:nvPr/>
      </p:nvGrpSpPr>
      <p:grpSpPr>
        <a:xfrm>
          <a:off x="0" y="0"/>
          <a:ext cx="0" cy="0"/>
          <a:chOff x="0" y="0"/>
          <a:chExt cx="0" cy="0"/>
        </a:xfrm>
      </p:grpSpPr>
      <p:sp>
        <p:nvSpPr>
          <p:cNvPr id="596" name="Google Shape;59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7" name="Google Shape;597;p31"/>
          <p:cNvSpPr txBox="1"/>
          <p:nvPr>
            <p:ph idx="2" type="title"/>
          </p:nvPr>
        </p:nvSpPr>
        <p:spPr>
          <a:xfrm>
            <a:off x="903900" y="3227150"/>
            <a:ext cx="22434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8" name="Google Shape;598;p31"/>
          <p:cNvSpPr txBox="1"/>
          <p:nvPr>
            <p:ph idx="1" type="subTitle"/>
          </p:nvPr>
        </p:nvSpPr>
        <p:spPr>
          <a:xfrm>
            <a:off x="903900" y="3680750"/>
            <a:ext cx="2243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9" name="Google Shape;599;p31"/>
          <p:cNvSpPr txBox="1"/>
          <p:nvPr>
            <p:ph idx="3" type="title"/>
          </p:nvPr>
        </p:nvSpPr>
        <p:spPr>
          <a:xfrm>
            <a:off x="3450420" y="3227150"/>
            <a:ext cx="22434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0" name="Google Shape;600;p31"/>
          <p:cNvSpPr txBox="1"/>
          <p:nvPr>
            <p:ph idx="4" type="subTitle"/>
          </p:nvPr>
        </p:nvSpPr>
        <p:spPr>
          <a:xfrm>
            <a:off x="3450421" y="3680750"/>
            <a:ext cx="2243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1" name="Google Shape;601;p31"/>
          <p:cNvSpPr txBox="1"/>
          <p:nvPr>
            <p:ph idx="5" type="title"/>
          </p:nvPr>
        </p:nvSpPr>
        <p:spPr>
          <a:xfrm>
            <a:off x="5996940" y="3227150"/>
            <a:ext cx="22434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2" name="Google Shape;602;p31"/>
          <p:cNvSpPr txBox="1"/>
          <p:nvPr>
            <p:ph idx="6" type="subTitle"/>
          </p:nvPr>
        </p:nvSpPr>
        <p:spPr>
          <a:xfrm>
            <a:off x="5996949" y="3680750"/>
            <a:ext cx="2243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3" name="Google Shape;603;p31"/>
          <p:cNvSpPr/>
          <p:nvPr/>
        </p:nvSpPr>
        <p:spPr>
          <a:xfrm>
            <a:off x="720000" y="4561775"/>
            <a:ext cx="77043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rot="10800000">
            <a:off x="7320047" y="-733001"/>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flipH="1" rot="10800000">
            <a:off x="-1021404" y="3375315"/>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31"/>
          <p:cNvGrpSpPr/>
          <p:nvPr/>
        </p:nvGrpSpPr>
        <p:grpSpPr>
          <a:xfrm>
            <a:off x="165325" y="4381787"/>
            <a:ext cx="854355" cy="1347439"/>
            <a:chOff x="165325" y="4381787"/>
            <a:chExt cx="854355" cy="1347439"/>
          </a:xfrm>
        </p:grpSpPr>
        <p:sp>
          <p:nvSpPr>
            <p:cNvPr id="607" name="Google Shape;607;p31"/>
            <p:cNvSpPr/>
            <p:nvPr/>
          </p:nvSpPr>
          <p:spPr>
            <a:xfrm flipH="1" rot="5400000">
              <a:off x="-81217" y="4628329"/>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flipH="1" rot="5400000">
              <a:off x="101228" y="4904687"/>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31"/>
          <p:cNvSpPr/>
          <p:nvPr/>
        </p:nvSpPr>
        <p:spPr>
          <a:xfrm flipH="1" rot="5400000">
            <a:off x="-477682" y="2797058"/>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flipH="1" rot="-6300141">
            <a:off x="8044410" y="4285956"/>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rot="10800000">
            <a:off x="8946036" y="845541"/>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rot="10800000">
            <a:off x="7362683" y="341549"/>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31"/>
          <p:cNvGrpSpPr/>
          <p:nvPr/>
        </p:nvGrpSpPr>
        <p:grpSpPr>
          <a:xfrm rot="10800000">
            <a:off x="6383630" y="-442939"/>
            <a:ext cx="676706" cy="878031"/>
            <a:chOff x="1160350" y="2792200"/>
            <a:chExt cx="609975" cy="791375"/>
          </a:xfrm>
        </p:grpSpPr>
        <p:sp>
          <p:nvSpPr>
            <p:cNvPr id="614" name="Google Shape;614;p31"/>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1"/>
          <p:cNvSpPr/>
          <p:nvPr/>
        </p:nvSpPr>
        <p:spPr>
          <a:xfrm rot="10800000">
            <a:off x="-1555628" y="-1022226"/>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3_1">
    <p:spTree>
      <p:nvGrpSpPr>
        <p:cNvPr id="622" name="Shape 622"/>
        <p:cNvGrpSpPr/>
        <p:nvPr/>
      </p:nvGrpSpPr>
      <p:grpSpPr>
        <a:xfrm>
          <a:off x="0" y="0"/>
          <a:ext cx="0" cy="0"/>
          <a:chOff x="0" y="0"/>
          <a:chExt cx="0" cy="0"/>
        </a:xfrm>
      </p:grpSpPr>
      <p:sp>
        <p:nvSpPr>
          <p:cNvPr id="623" name="Google Shape;62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32"/>
          <p:cNvSpPr/>
          <p:nvPr/>
        </p:nvSpPr>
        <p:spPr>
          <a:xfrm flipH="1" rot="5400000">
            <a:off x="-884524" y="-433682"/>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flipH="1" rot="5400000">
            <a:off x="8106884" y="-520383"/>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2"/>
          <p:cNvGrpSpPr/>
          <p:nvPr/>
        </p:nvGrpSpPr>
        <p:grpSpPr>
          <a:xfrm>
            <a:off x="8492482" y="4047921"/>
            <a:ext cx="854354" cy="1347438"/>
            <a:chOff x="8492482" y="4047921"/>
            <a:chExt cx="854354" cy="1347438"/>
          </a:xfrm>
        </p:grpSpPr>
        <p:sp>
          <p:nvSpPr>
            <p:cNvPr id="627" name="Google Shape;627;p32"/>
            <p:cNvSpPr/>
            <p:nvPr/>
          </p:nvSpPr>
          <p:spPr>
            <a:xfrm flipH="1" rot="-5400000">
              <a:off x="8245940" y="429446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flipH="1" rot="-5400000">
              <a:off x="8811261" y="4603301"/>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32"/>
          <p:cNvSpPr/>
          <p:nvPr/>
        </p:nvSpPr>
        <p:spPr>
          <a:xfrm flipH="1" rot="5400000">
            <a:off x="-543153" y="4232155"/>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flipH="1" rot="5400000">
            <a:off x="365989" y="4632797"/>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flipH="1" rot="10800000">
            <a:off x="8309242" y="250684"/>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flipH="1" rot="5400000">
            <a:off x="91442" y="-22596"/>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txBox="1"/>
          <p:nvPr>
            <p:ph idx="2" type="title"/>
          </p:nvPr>
        </p:nvSpPr>
        <p:spPr>
          <a:xfrm>
            <a:off x="864813" y="3477775"/>
            <a:ext cx="17187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4" name="Google Shape;634;p32"/>
          <p:cNvSpPr txBox="1"/>
          <p:nvPr>
            <p:ph idx="1" type="subTitle"/>
          </p:nvPr>
        </p:nvSpPr>
        <p:spPr>
          <a:xfrm>
            <a:off x="864834" y="4002950"/>
            <a:ext cx="1718700" cy="4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5" name="Google Shape;635;p32"/>
          <p:cNvSpPr txBox="1"/>
          <p:nvPr>
            <p:ph hasCustomPrompt="1" idx="3" type="title"/>
          </p:nvPr>
        </p:nvSpPr>
        <p:spPr>
          <a:xfrm>
            <a:off x="1195725" y="3064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6" name="Google Shape;636;p32"/>
          <p:cNvSpPr txBox="1"/>
          <p:nvPr>
            <p:ph idx="4" type="title"/>
          </p:nvPr>
        </p:nvSpPr>
        <p:spPr>
          <a:xfrm>
            <a:off x="2569138" y="3477775"/>
            <a:ext cx="17187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32"/>
          <p:cNvSpPr txBox="1"/>
          <p:nvPr>
            <p:ph idx="5" type="subTitle"/>
          </p:nvPr>
        </p:nvSpPr>
        <p:spPr>
          <a:xfrm>
            <a:off x="2569159" y="4002950"/>
            <a:ext cx="1718700" cy="4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8" name="Google Shape;638;p32"/>
          <p:cNvSpPr txBox="1"/>
          <p:nvPr>
            <p:ph hasCustomPrompt="1" idx="6" type="title"/>
          </p:nvPr>
        </p:nvSpPr>
        <p:spPr>
          <a:xfrm>
            <a:off x="2900050" y="3064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9" name="Google Shape;639;p32"/>
          <p:cNvSpPr txBox="1"/>
          <p:nvPr>
            <p:ph idx="7" type="title"/>
          </p:nvPr>
        </p:nvSpPr>
        <p:spPr>
          <a:xfrm>
            <a:off x="4273463" y="3477775"/>
            <a:ext cx="17187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0" name="Google Shape;640;p32"/>
          <p:cNvSpPr txBox="1"/>
          <p:nvPr>
            <p:ph idx="8" type="subTitle"/>
          </p:nvPr>
        </p:nvSpPr>
        <p:spPr>
          <a:xfrm>
            <a:off x="4273484" y="4002950"/>
            <a:ext cx="1718700" cy="4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1" name="Google Shape;641;p32"/>
          <p:cNvSpPr txBox="1"/>
          <p:nvPr>
            <p:ph hasCustomPrompt="1" idx="9" type="title"/>
          </p:nvPr>
        </p:nvSpPr>
        <p:spPr>
          <a:xfrm>
            <a:off x="4604375" y="3064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2" name="Google Shape;642;p32"/>
          <p:cNvSpPr txBox="1"/>
          <p:nvPr>
            <p:ph idx="13" type="title"/>
          </p:nvPr>
        </p:nvSpPr>
        <p:spPr>
          <a:xfrm>
            <a:off x="5977788" y="3477775"/>
            <a:ext cx="17187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3" name="Google Shape;643;p32"/>
          <p:cNvSpPr txBox="1"/>
          <p:nvPr>
            <p:ph idx="14" type="subTitle"/>
          </p:nvPr>
        </p:nvSpPr>
        <p:spPr>
          <a:xfrm>
            <a:off x="5977809" y="4002950"/>
            <a:ext cx="1718700" cy="4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4" name="Google Shape;644;p32"/>
          <p:cNvSpPr txBox="1"/>
          <p:nvPr>
            <p:ph hasCustomPrompt="1" idx="15" type="title"/>
          </p:nvPr>
        </p:nvSpPr>
        <p:spPr>
          <a:xfrm>
            <a:off x="6308700" y="3064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2_1_1">
    <p:spTree>
      <p:nvGrpSpPr>
        <p:cNvPr id="645" name="Shape 645"/>
        <p:cNvGrpSpPr/>
        <p:nvPr/>
      </p:nvGrpSpPr>
      <p:grpSpPr>
        <a:xfrm>
          <a:off x="0" y="0"/>
          <a:ext cx="0" cy="0"/>
          <a:chOff x="0" y="0"/>
          <a:chExt cx="0" cy="0"/>
        </a:xfrm>
      </p:grpSpPr>
      <p:sp>
        <p:nvSpPr>
          <p:cNvPr id="646" name="Google Shape;64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7" name="Google Shape;647;p33"/>
          <p:cNvSpPr txBox="1"/>
          <p:nvPr>
            <p:ph idx="2" type="title"/>
          </p:nvPr>
        </p:nvSpPr>
        <p:spPr>
          <a:xfrm>
            <a:off x="1190575" y="3043775"/>
            <a:ext cx="20238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8" name="Google Shape;648;p33"/>
          <p:cNvSpPr txBox="1"/>
          <p:nvPr>
            <p:ph idx="1" type="subTitle"/>
          </p:nvPr>
        </p:nvSpPr>
        <p:spPr>
          <a:xfrm>
            <a:off x="1190588" y="3588350"/>
            <a:ext cx="2023800" cy="84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9" name="Google Shape;649;p33"/>
          <p:cNvSpPr txBox="1"/>
          <p:nvPr>
            <p:ph idx="3" type="title"/>
          </p:nvPr>
        </p:nvSpPr>
        <p:spPr>
          <a:xfrm>
            <a:off x="3560092" y="3043775"/>
            <a:ext cx="20238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0" name="Google Shape;650;p33"/>
          <p:cNvSpPr txBox="1"/>
          <p:nvPr>
            <p:ph idx="4" type="subTitle"/>
          </p:nvPr>
        </p:nvSpPr>
        <p:spPr>
          <a:xfrm>
            <a:off x="3560098" y="3588350"/>
            <a:ext cx="2023800" cy="84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1" name="Google Shape;651;p33"/>
          <p:cNvSpPr txBox="1"/>
          <p:nvPr>
            <p:ph idx="5" type="title"/>
          </p:nvPr>
        </p:nvSpPr>
        <p:spPr>
          <a:xfrm>
            <a:off x="5929608" y="3043775"/>
            <a:ext cx="2023800" cy="4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9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2" name="Google Shape;652;p33"/>
          <p:cNvSpPr txBox="1"/>
          <p:nvPr>
            <p:ph idx="6" type="subTitle"/>
          </p:nvPr>
        </p:nvSpPr>
        <p:spPr>
          <a:xfrm>
            <a:off x="5929615" y="3588350"/>
            <a:ext cx="2023800" cy="84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3" name="Google Shape;653;p33"/>
          <p:cNvSpPr/>
          <p:nvPr/>
        </p:nvSpPr>
        <p:spPr>
          <a:xfrm>
            <a:off x="720000" y="4561775"/>
            <a:ext cx="7704300" cy="14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33"/>
          <p:cNvGrpSpPr/>
          <p:nvPr/>
        </p:nvGrpSpPr>
        <p:grpSpPr>
          <a:xfrm flipH="1">
            <a:off x="-731916" y="-1022226"/>
            <a:ext cx="11610981" cy="6898718"/>
            <a:chOff x="-1555628" y="-1022226"/>
            <a:chExt cx="11610981" cy="6898718"/>
          </a:xfrm>
        </p:grpSpPr>
        <p:grpSp>
          <p:nvGrpSpPr>
            <p:cNvPr id="655" name="Google Shape;655;p33"/>
            <p:cNvGrpSpPr/>
            <p:nvPr/>
          </p:nvGrpSpPr>
          <p:grpSpPr>
            <a:xfrm flipH="1" rot="10800000">
              <a:off x="-1021404" y="-733001"/>
              <a:ext cx="11076756" cy="6609493"/>
              <a:chOff x="-1041079" y="-549701"/>
              <a:chExt cx="11076756" cy="6609493"/>
            </a:xfrm>
          </p:grpSpPr>
          <p:sp>
            <p:nvSpPr>
              <p:cNvPr id="656" name="Google Shape;656;p33"/>
              <p:cNvSpPr/>
              <p:nvPr/>
            </p:nvSpPr>
            <p:spPr>
              <a:xfrm flipH="1">
                <a:off x="7300372" y="40231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041079" y="692577"/>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rot="5400000">
                <a:off x="-100892" y="-155893"/>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rot="5400000">
                <a:off x="81553" y="152946"/>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rot="5400000">
                <a:off x="-497357" y="2150414"/>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rot="-4499859">
                <a:off x="8024735" y="-218061"/>
                <a:ext cx="1652630" cy="1258897"/>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flipH="1">
                <a:off x="8926361" y="3691953"/>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flipH="1">
                <a:off x="7343008" y="43417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33"/>
              <p:cNvGrpSpPr/>
              <p:nvPr/>
            </p:nvGrpSpPr>
            <p:grpSpPr>
              <a:xfrm flipH="1">
                <a:off x="6363955" y="4891700"/>
                <a:ext cx="676706" cy="878031"/>
                <a:chOff x="1160350" y="2792200"/>
                <a:chExt cx="609975" cy="791375"/>
              </a:xfrm>
            </p:grpSpPr>
            <p:sp>
              <p:nvSpPr>
                <p:cNvPr id="665" name="Google Shape;665;p33"/>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2" name="Google Shape;672;p33"/>
            <p:cNvSpPr/>
            <p:nvPr/>
          </p:nvSpPr>
          <p:spPr>
            <a:xfrm rot="10800000">
              <a:off x="-1555628" y="-1022226"/>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33"/>
          <p:cNvSpPr txBox="1"/>
          <p:nvPr>
            <p:ph hasCustomPrompt="1" idx="7" type="title"/>
          </p:nvPr>
        </p:nvSpPr>
        <p:spPr>
          <a:xfrm>
            <a:off x="1674050" y="2135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2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4" name="Google Shape;674;p33"/>
          <p:cNvSpPr txBox="1"/>
          <p:nvPr>
            <p:ph hasCustomPrompt="1" idx="8" type="title"/>
          </p:nvPr>
        </p:nvSpPr>
        <p:spPr>
          <a:xfrm>
            <a:off x="4043550" y="2135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2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5" name="Google Shape;675;p33"/>
          <p:cNvSpPr txBox="1"/>
          <p:nvPr>
            <p:ph hasCustomPrompt="1" idx="9" type="title"/>
          </p:nvPr>
        </p:nvSpPr>
        <p:spPr>
          <a:xfrm>
            <a:off x="6413050" y="2135300"/>
            <a:ext cx="1056900" cy="4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2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1_1">
    <p:spTree>
      <p:nvGrpSpPr>
        <p:cNvPr id="676" name="Shape 676"/>
        <p:cNvGrpSpPr/>
        <p:nvPr/>
      </p:nvGrpSpPr>
      <p:grpSpPr>
        <a:xfrm>
          <a:off x="0" y="0"/>
          <a:ext cx="0" cy="0"/>
          <a:chOff x="0" y="0"/>
          <a:chExt cx="0" cy="0"/>
        </a:xfrm>
      </p:grpSpPr>
      <p:sp>
        <p:nvSpPr>
          <p:cNvPr id="677" name="Google Shape;677;p34"/>
          <p:cNvSpPr txBox="1"/>
          <p:nvPr>
            <p:ph type="title"/>
          </p:nvPr>
        </p:nvSpPr>
        <p:spPr>
          <a:xfrm>
            <a:off x="1031419" y="16865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1900">
                <a:solidFill>
                  <a:schemeClr val="lt2"/>
                </a:solidFill>
              </a:defRPr>
            </a:lvl1pPr>
            <a:lvl2pPr lvl="1" rtl="0">
              <a:spcBef>
                <a:spcPts val="10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678" name="Google Shape;678;p34"/>
          <p:cNvSpPr txBox="1"/>
          <p:nvPr>
            <p:ph idx="2" type="title"/>
          </p:nvPr>
        </p:nvSpPr>
        <p:spPr>
          <a:xfrm>
            <a:off x="2901919" y="16865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1900">
                <a:solidFill>
                  <a:schemeClr val="lt2"/>
                </a:solidFill>
              </a:defRPr>
            </a:lvl1pPr>
            <a:lvl2pPr lvl="1" rtl="0">
              <a:spcBef>
                <a:spcPts val="10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679" name="Google Shape;679;p34"/>
          <p:cNvSpPr txBox="1"/>
          <p:nvPr>
            <p:ph idx="1" type="subTitle"/>
          </p:nvPr>
        </p:nvSpPr>
        <p:spPr>
          <a:xfrm>
            <a:off x="2901924" y="21118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0" name="Google Shape;680;p34"/>
          <p:cNvSpPr txBox="1"/>
          <p:nvPr>
            <p:ph idx="3" type="subTitle"/>
          </p:nvPr>
        </p:nvSpPr>
        <p:spPr>
          <a:xfrm>
            <a:off x="1031424" y="21118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1" name="Google Shape;681;p34"/>
          <p:cNvSpPr txBox="1"/>
          <p:nvPr>
            <p:ph idx="4" type="title"/>
          </p:nvPr>
        </p:nvSpPr>
        <p:spPr>
          <a:xfrm>
            <a:off x="1031419" y="3051151"/>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1900">
                <a:solidFill>
                  <a:schemeClr val="lt2"/>
                </a:solidFill>
              </a:defRPr>
            </a:lvl1pPr>
            <a:lvl2pPr lvl="1" rtl="0">
              <a:spcBef>
                <a:spcPts val="10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682" name="Google Shape;682;p34"/>
          <p:cNvSpPr txBox="1"/>
          <p:nvPr>
            <p:ph idx="5" type="title"/>
          </p:nvPr>
        </p:nvSpPr>
        <p:spPr>
          <a:xfrm>
            <a:off x="2901919" y="30511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1900">
                <a:solidFill>
                  <a:schemeClr val="lt2"/>
                </a:solidFill>
              </a:defRPr>
            </a:lvl1pPr>
            <a:lvl2pPr lvl="1" rtl="0">
              <a:spcBef>
                <a:spcPts val="10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683" name="Google Shape;683;p34"/>
          <p:cNvSpPr txBox="1"/>
          <p:nvPr>
            <p:ph idx="6" type="subTitle"/>
          </p:nvPr>
        </p:nvSpPr>
        <p:spPr>
          <a:xfrm>
            <a:off x="2901924" y="34800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4" name="Google Shape;684;p34"/>
          <p:cNvSpPr txBox="1"/>
          <p:nvPr>
            <p:ph idx="7" type="subTitle"/>
          </p:nvPr>
        </p:nvSpPr>
        <p:spPr>
          <a:xfrm>
            <a:off x="1031435" y="34800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1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5" name="Google Shape;685;p34"/>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6" name="Google Shape;686;p34"/>
          <p:cNvSpPr/>
          <p:nvPr/>
        </p:nvSpPr>
        <p:spPr>
          <a:xfrm flipH="1">
            <a:off x="7300372" y="4023194"/>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932629" y="-364048"/>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34"/>
          <p:cNvGrpSpPr/>
          <p:nvPr/>
        </p:nvGrpSpPr>
        <p:grpSpPr>
          <a:xfrm>
            <a:off x="194158" y="-161768"/>
            <a:ext cx="1347439" cy="854355"/>
            <a:chOff x="194158" y="-161768"/>
            <a:chExt cx="1347439" cy="854355"/>
          </a:xfrm>
        </p:grpSpPr>
        <p:sp>
          <p:nvSpPr>
            <p:cNvPr id="689" name="Google Shape;689;p34"/>
            <p:cNvSpPr/>
            <p:nvPr/>
          </p:nvSpPr>
          <p:spPr>
            <a:xfrm rot="10800000">
              <a:off x="194158" y="-161768"/>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rot="10800000">
              <a:off x="551800" y="-6060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4"/>
          <p:cNvSpPr/>
          <p:nvPr/>
        </p:nvSpPr>
        <p:spPr>
          <a:xfrm>
            <a:off x="246793" y="4644464"/>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rot="-7270462">
            <a:off x="8014893" y="-268619"/>
            <a:ext cx="1652610" cy="1258882"/>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flipH="1">
            <a:off x="7343011" y="3"/>
            <a:ext cx="1109317" cy="789298"/>
          </a:xfrm>
          <a:custGeom>
            <a:rect b="b" l="l" r="r" t="t"/>
            <a:pathLst>
              <a:path extrusionOk="0" h="28456" w="39997">
                <a:moveTo>
                  <a:pt x="20170" y="1"/>
                </a:moveTo>
                <a:lnTo>
                  <a:pt x="19599" y="58"/>
                </a:lnTo>
                <a:lnTo>
                  <a:pt x="19199" y="172"/>
                </a:lnTo>
                <a:lnTo>
                  <a:pt x="18799" y="343"/>
                </a:lnTo>
                <a:lnTo>
                  <a:pt x="18456" y="572"/>
                </a:lnTo>
                <a:lnTo>
                  <a:pt x="18113" y="915"/>
                </a:lnTo>
                <a:lnTo>
                  <a:pt x="17770" y="1258"/>
                </a:lnTo>
                <a:lnTo>
                  <a:pt x="17427" y="1715"/>
                </a:lnTo>
                <a:lnTo>
                  <a:pt x="17084" y="2172"/>
                </a:lnTo>
                <a:lnTo>
                  <a:pt x="16799" y="2686"/>
                </a:lnTo>
                <a:lnTo>
                  <a:pt x="16227" y="3886"/>
                </a:lnTo>
                <a:lnTo>
                  <a:pt x="15656" y="5143"/>
                </a:lnTo>
                <a:lnTo>
                  <a:pt x="14627" y="7829"/>
                </a:lnTo>
                <a:lnTo>
                  <a:pt x="13599" y="10514"/>
                </a:lnTo>
                <a:lnTo>
                  <a:pt x="13085" y="11714"/>
                </a:lnTo>
                <a:lnTo>
                  <a:pt x="12570" y="12742"/>
                </a:lnTo>
                <a:lnTo>
                  <a:pt x="12285" y="13200"/>
                </a:lnTo>
                <a:lnTo>
                  <a:pt x="11999" y="13599"/>
                </a:lnTo>
                <a:lnTo>
                  <a:pt x="11713" y="13999"/>
                </a:lnTo>
                <a:lnTo>
                  <a:pt x="11428" y="14285"/>
                </a:lnTo>
                <a:lnTo>
                  <a:pt x="11085" y="14457"/>
                </a:lnTo>
                <a:lnTo>
                  <a:pt x="10799" y="14628"/>
                </a:lnTo>
                <a:lnTo>
                  <a:pt x="10456" y="14685"/>
                </a:lnTo>
                <a:lnTo>
                  <a:pt x="10114" y="14685"/>
                </a:lnTo>
                <a:lnTo>
                  <a:pt x="10056" y="14457"/>
                </a:lnTo>
                <a:lnTo>
                  <a:pt x="9999" y="14342"/>
                </a:lnTo>
                <a:lnTo>
                  <a:pt x="9999" y="14399"/>
                </a:lnTo>
                <a:lnTo>
                  <a:pt x="10056" y="14685"/>
                </a:lnTo>
                <a:lnTo>
                  <a:pt x="9199" y="12285"/>
                </a:lnTo>
                <a:lnTo>
                  <a:pt x="8342" y="9886"/>
                </a:lnTo>
                <a:lnTo>
                  <a:pt x="7828" y="8743"/>
                </a:lnTo>
                <a:lnTo>
                  <a:pt x="7257" y="7600"/>
                </a:lnTo>
                <a:lnTo>
                  <a:pt x="6685" y="6514"/>
                </a:lnTo>
                <a:lnTo>
                  <a:pt x="5942" y="5429"/>
                </a:lnTo>
                <a:lnTo>
                  <a:pt x="5142" y="4229"/>
                </a:lnTo>
                <a:lnTo>
                  <a:pt x="4685" y="3600"/>
                </a:lnTo>
                <a:lnTo>
                  <a:pt x="4171" y="2972"/>
                </a:lnTo>
                <a:lnTo>
                  <a:pt x="3600" y="2458"/>
                </a:lnTo>
                <a:lnTo>
                  <a:pt x="3257" y="2229"/>
                </a:lnTo>
                <a:lnTo>
                  <a:pt x="2971" y="2058"/>
                </a:lnTo>
                <a:lnTo>
                  <a:pt x="2628" y="1886"/>
                </a:lnTo>
                <a:lnTo>
                  <a:pt x="2286" y="1829"/>
                </a:lnTo>
                <a:lnTo>
                  <a:pt x="1943" y="1772"/>
                </a:lnTo>
                <a:lnTo>
                  <a:pt x="1543" y="1829"/>
                </a:lnTo>
                <a:lnTo>
                  <a:pt x="1200" y="1943"/>
                </a:lnTo>
                <a:lnTo>
                  <a:pt x="857" y="2115"/>
                </a:lnTo>
                <a:lnTo>
                  <a:pt x="571" y="2343"/>
                </a:lnTo>
                <a:lnTo>
                  <a:pt x="400" y="2572"/>
                </a:lnTo>
                <a:lnTo>
                  <a:pt x="229" y="2857"/>
                </a:lnTo>
                <a:lnTo>
                  <a:pt x="114" y="3200"/>
                </a:lnTo>
                <a:lnTo>
                  <a:pt x="0" y="3543"/>
                </a:lnTo>
                <a:lnTo>
                  <a:pt x="0" y="3886"/>
                </a:lnTo>
                <a:lnTo>
                  <a:pt x="0" y="4629"/>
                </a:lnTo>
                <a:lnTo>
                  <a:pt x="57" y="5429"/>
                </a:lnTo>
                <a:lnTo>
                  <a:pt x="229" y="6172"/>
                </a:lnTo>
                <a:lnTo>
                  <a:pt x="400" y="6800"/>
                </a:lnTo>
                <a:lnTo>
                  <a:pt x="1543" y="11543"/>
                </a:lnTo>
                <a:lnTo>
                  <a:pt x="2228" y="13942"/>
                </a:lnTo>
                <a:lnTo>
                  <a:pt x="2628" y="15085"/>
                </a:lnTo>
                <a:lnTo>
                  <a:pt x="3028" y="16285"/>
                </a:lnTo>
                <a:lnTo>
                  <a:pt x="3485" y="17428"/>
                </a:lnTo>
                <a:lnTo>
                  <a:pt x="4000" y="18513"/>
                </a:lnTo>
                <a:lnTo>
                  <a:pt x="4571" y="19599"/>
                </a:lnTo>
                <a:lnTo>
                  <a:pt x="5142" y="20685"/>
                </a:lnTo>
                <a:lnTo>
                  <a:pt x="5828" y="21656"/>
                </a:lnTo>
                <a:lnTo>
                  <a:pt x="6571" y="22627"/>
                </a:lnTo>
                <a:lnTo>
                  <a:pt x="7428" y="23542"/>
                </a:lnTo>
                <a:lnTo>
                  <a:pt x="8285" y="24456"/>
                </a:lnTo>
                <a:lnTo>
                  <a:pt x="9028" y="24970"/>
                </a:lnTo>
                <a:lnTo>
                  <a:pt x="9771" y="25484"/>
                </a:lnTo>
                <a:lnTo>
                  <a:pt x="10571" y="25999"/>
                </a:lnTo>
                <a:lnTo>
                  <a:pt x="11485" y="26398"/>
                </a:lnTo>
                <a:lnTo>
                  <a:pt x="12399" y="26798"/>
                </a:lnTo>
                <a:lnTo>
                  <a:pt x="13370" y="27198"/>
                </a:lnTo>
                <a:lnTo>
                  <a:pt x="14342" y="27484"/>
                </a:lnTo>
                <a:lnTo>
                  <a:pt x="15313" y="27770"/>
                </a:lnTo>
                <a:lnTo>
                  <a:pt x="16342" y="27998"/>
                </a:lnTo>
                <a:lnTo>
                  <a:pt x="17370" y="28170"/>
                </a:lnTo>
                <a:lnTo>
                  <a:pt x="18399" y="28284"/>
                </a:lnTo>
                <a:lnTo>
                  <a:pt x="19370" y="28398"/>
                </a:lnTo>
                <a:lnTo>
                  <a:pt x="20398" y="28455"/>
                </a:lnTo>
                <a:lnTo>
                  <a:pt x="22227" y="28455"/>
                </a:lnTo>
                <a:lnTo>
                  <a:pt x="23084" y="28398"/>
                </a:lnTo>
                <a:lnTo>
                  <a:pt x="24398" y="28170"/>
                </a:lnTo>
                <a:lnTo>
                  <a:pt x="25655" y="27884"/>
                </a:lnTo>
                <a:lnTo>
                  <a:pt x="26855" y="27427"/>
                </a:lnTo>
                <a:lnTo>
                  <a:pt x="28055" y="26913"/>
                </a:lnTo>
                <a:lnTo>
                  <a:pt x="29141" y="26284"/>
                </a:lnTo>
                <a:lnTo>
                  <a:pt x="30226" y="25599"/>
                </a:lnTo>
                <a:lnTo>
                  <a:pt x="31255" y="24799"/>
                </a:lnTo>
                <a:lnTo>
                  <a:pt x="32226" y="23999"/>
                </a:lnTo>
                <a:lnTo>
                  <a:pt x="33140" y="23084"/>
                </a:lnTo>
                <a:lnTo>
                  <a:pt x="33997" y="22113"/>
                </a:lnTo>
                <a:lnTo>
                  <a:pt x="34797" y="21085"/>
                </a:lnTo>
                <a:lnTo>
                  <a:pt x="35540" y="20056"/>
                </a:lnTo>
                <a:lnTo>
                  <a:pt x="36283" y="18913"/>
                </a:lnTo>
                <a:lnTo>
                  <a:pt x="36912" y="17828"/>
                </a:lnTo>
                <a:lnTo>
                  <a:pt x="37483" y="16685"/>
                </a:lnTo>
                <a:lnTo>
                  <a:pt x="37997" y="15542"/>
                </a:lnTo>
                <a:lnTo>
                  <a:pt x="38454" y="14457"/>
                </a:lnTo>
                <a:lnTo>
                  <a:pt x="38969" y="13142"/>
                </a:lnTo>
                <a:lnTo>
                  <a:pt x="39426" y="11600"/>
                </a:lnTo>
                <a:lnTo>
                  <a:pt x="39654" y="10800"/>
                </a:lnTo>
                <a:lnTo>
                  <a:pt x="39768" y="10000"/>
                </a:lnTo>
                <a:lnTo>
                  <a:pt x="39940" y="9200"/>
                </a:lnTo>
                <a:lnTo>
                  <a:pt x="39997" y="8400"/>
                </a:lnTo>
                <a:lnTo>
                  <a:pt x="39940" y="7657"/>
                </a:lnTo>
                <a:lnTo>
                  <a:pt x="39883" y="6914"/>
                </a:lnTo>
                <a:lnTo>
                  <a:pt x="39654" y="6286"/>
                </a:lnTo>
                <a:lnTo>
                  <a:pt x="39368" y="5714"/>
                </a:lnTo>
                <a:lnTo>
                  <a:pt x="39197" y="5429"/>
                </a:lnTo>
                <a:lnTo>
                  <a:pt x="38969" y="5200"/>
                </a:lnTo>
                <a:lnTo>
                  <a:pt x="38740" y="4972"/>
                </a:lnTo>
                <a:lnTo>
                  <a:pt x="38454" y="4800"/>
                </a:lnTo>
                <a:lnTo>
                  <a:pt x="38111" y="4572"/>
                </a:lnTo>
                <a:lnTo>
                  <a:pt x="37711" y="4515"/>
                </a:lnTo>
                <a:lnTo>
                  <a:pt x="37369" y="4457"/>
                </a:lnTo>
                <a:lnTo>
                  <a:pt x="37026" y="4515"/>
                </a:lnTo>
                <a:lnTo>
                  <a:pt x="36683" y="4572"/>
                </a:lnTo>
                <a:lnTo>
                  <a:pt x="36340" y="4743"/>
                </a:lnTo>
                <a:lnTo>
                  <a:pt x="35997" y="4914"/>
                </a:lnTo>
                <a:lnTo>
                  <a:pt x="35712" y="5143"/>
                </a:lnTo>
                <a:lnTo>
                  <a:pt x="35083" y="5714"/>
                </a:lnTo>
                <a:lnTo>
                  <a:pt x="34455" y="6343"/>
                </a:lnTo>
                <a:lnTo>
                  <a:pt x="33426" y="7486"/>
                </a:lnTo>
                <a:lnTo>
                  <a:pt x="32912" y="8000"/>
                </a:lnTo>
                <a:lnTo>
                  <a:pt x="32455" y="8628"/>
                </a:lnTo>
                <a:lnTo>
                  <a:pt x="31369" y="10000"/>
                </a:lnTo>
                <a:lnTo>
                  <a:pt x="30226" y="11485"/>
                </a:lnTo>
                <a:lnTo>
                  <a:pt x="28912" y="12971"/>
                </a:lnTo>
                <a:lnTo>
                  <a:pt x="28284" y="13657"/>
                </a:lnTo>
                <a:lnTo>
                  <a:pt x="27598" y="14285"/>
                </a:lnTo>
                <a:lnTo>
                  <a:pt x="26912" y="14857"/>
                </a:lnTo>
                <a:lnTo>
                  <a:pt x="26169" y="15371"/>
                </a:lnTo>
                <a:lnTo>
                  <a:pt x="25427" y="15714"/>
                </a:lnTo>
                <a:lnTo>
                  <a:pt x="24684" y="15942"/>
                </a:lnTo>
                <a:lnTo>
                  <a:pt x="24284" y="15999"/>
                </a:lnTo>
                <a:lnTo>
                  <a:pt x="23941" y="16056"/>
                </a:lnTo>
                <a:lnTo>
                  <a:pt x="23541" y="16056"/>
                </a:lnTo>
                <a:lnTo>
                  <a:pt x="23141" y="15999"/>
                </a:lnTo>
                <a:lnTo>
                  <a:pt x="23027" y="15714"/>
                </a:lnTo>
                <a:lnTo>
                  <a:pt x="22970" y="15314"/>
                </a:lnTo>
                <a:lnTo>
                  <a:pt x="22913" y="14457"/>
                </a:lnTo>
                <a:lnTo>
                  <a:pt x="22913" y="13371"/>
                </a:lnTo>
                <a:lnTo>
                  <a:pt x="22970" y="12171"/>
                </a:lnTo>
                <a:lnTo>
                  <a:pt x="23084" y="9428"/>
                </a:lnTo>
                <a:lnTo>
                  <a:pt x="23141" y="8057"/>
                </a:lnTo>
                <a:lnTo>
                  <a:pt x="23198" y="6629"/>
                </a:lnTo>
                <a:lnTo>
                  <a:pt x="23141" y="5257"/>
                </a:lnTo>
                <a:lnTo>
                  <a:pt x="23084" y="3943"/>
                </a:lnTo>
                <a:lnTo>
                  <a:pt x="22855" y="2800"/>
                </a:lnTo>
                <a:lnTo>
                  <a:pt x="22684" y="2286"/>
                </a:lnTo>
                <a:lnTo>
                  <a:pt x="22513" y="1772"/>
                </a:lnTo>
                <a:lnTo>
                  <a:pt x="22341" y="1372"/>
                </a:lnTo>
                <a:lnTo>
                  <a:pt x="22055" y="972"/>
                </a:lnTo>
                <a:lnTo>
                  <a:pt x="21770" y="629"/>
                </a:lnTo>
                <a:lnTo>
                  <a:pt x="21427" y="401"/>
                </a:lnTo>
                <a:lnTo>
                  <a:pt x="21084" y="172"/>
                </a:lnTo>
                <a:lnTo>
                  <a:pt x="20627" y="58"/>
                </a:lnTo>
                <a:lnTo>
                  <a:pt x="20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flipH="1">
            <a:off x="7343008" y="4341760"/>
            <a:ext cx="629168" cy="643482"/>
          </a:xfrm>
          <a:custGeom>
            <a:rect b="b" l="l" r="r" t="t"/>
            <a:pathLst>
              <a:path extrusionOk="0" h="23199" w="22685">
                <a:moveTo>
                  <a:pt x="11142" y="5828"/>
                </a:moveTo>
                <a:lnTo>
                  <a:pt x="11771" y="5886"/>
                </a:lnTo>
                <a:lnTo>
                  <a:pt x="12342" y="6057"/>
                </a:lnTo>
                <a:lnTo>
                  <a:pt x="12971" y="6285"/>
                </a:lnTo>
                <a:lnTo>
                  <a:pt x="13542" y="6571"/>
                </a:lnTo>
                <a:lnTo>
                  <a:pt x="14057" y="6914"/>
                </a:lnTo>
                <a:lnTo>
                  <a:pt x="14571" y="7257"/>
                </a:lnTo>
                <a:lnTo>
                  <a:pt x="15028" y="7657"/>
                </a:lnTo>
                <a:lnTo>
                  <a:pt x="15371" y="8057"/>
                </a:lnTo>
                <a:lnTo>
                  <a:pt x="15771" y="8457"/>
                </a:lnTo>
                <a:lnTo>
                  <a:pt x="16056" y="8914"/>
                </a:lnTo>
                <a:lnTo>
                  <a:pt x="16342" y="9428"/>
                </a:lnTo>
                <a:lnTo>
                  <a:pt x="16628" y="9942"/>
                </a:lnTo>
                <a:lnTo>
                  <a:pt x="16799" y="10457"/>
                </a:lnTo>
                <a:lnTo>
                  <a:pt x="16971" y="10971"/>
                </a:lnTo>
                <a:lnTo>
                  <a:pt x="17085" y="11542"/>
                </a:lnTo>
                <a:lnTo>
                  <a:pt x="17142" y="12114"/>
                </a:lnTo>
                <a:lnTo>
                  <a:pt x="17142" y="12628"/>
                </a:lnTo>
                <a:lnTo>
                  <a:pt x="17085" y="13199"/>
                </a:lnTo>
                <a:lnTo>
                  <a:pt x="16913" y="13771"/>
                </a:lnTo>
                <a:lnTo>
                  <a:pt x="16742" y="14285"/>
                </a:lnTo>
                <a:lnTo>
                  <a:pt x="16513" y="14799"/>
                </a:lnTo>
                <a:lnTo>
                  <a:pt x="16228" y="15256"/>
                </a:lnTo>
                <a:lnTo>
                  <a:pt x="15942" y="15713"/>
                </a:lnTo>
                <a:lnTo>
                  <a:pt x="15542" y="16056"/>
                </a:lnTo>
                <a:lnTo>
                  <a:pt x="15142" y="16399"/>
                </a:lnTo>
                <a:lnTo>
                  <a:pt x="14685" y="16685"/>
                </a:lnTo>
                <a:lnTo>
                  <a:pt x="14228" y="16913"/>
                </a:lnTo>
                <a:lnTo>
                  <a:pt x="13714" y="17085"/>
                </a:lnTo>
                <a:lnTo>
                  <a:pt x="13257" y="17199"/>
                </a:lnTo>
                <a:lnTo>
                  <a:pt x="12685" y="17313"/>
                </a:lnTo>
                <a:lnTo>
                  <a:pt x="12171" y="17370"/>
                </a:lnTo>
                <a:lnTo>
                  <a:pt x="11657" y="17370"/>
                </a:lnTo>
                <a:lnTo>
                  <a:pt x="10571" y="17313"/>
                </a:lnTo>
                <a:lnTo>
                  <a:pt x="9485" y="17142"/>
                </a:lnTo>
                <a:lnTo>
                  <a:pt x="8514" y="16856"/>
                </a:lnTo>
                <a:lnTo>
                  <a:pt x="8114" y="16685"/>
                </a:lnTo>
                <a:lnTo>
                  <a:pt x="7657" y="16456"/>
                </a:lnTo>
                <a:lnTo>
                  <a:pt x="7257" y="16228"/>
                </a:lnTo>
                <a:lnTo>
                  <a:pt x="6914" y="15942"/>
                </a:lnTo>
                <a:lnTo>
                  <a:pt x="6571" y="15656"/>
                </a:lnTo>
                <a:lnTo>
                  <a:pt x="6229" y="15313"/>
                </a:lnTo>
                <a:lnTo>
                  <a:pt x="5943" y="14971"/>
                </a:lnTo>
                <a:lnTo>
                  <a:pt x="5714" y="14571"/>
                </a:lnTo>
                <a:lnTo>
                  <a:pt x="5486" y="14171"/>
                </a:lnTo>
                <a:lnTo>
                  <a:pt x="5371" y="13771"/>
                </a:lnTo>
                <a:lnTo>
                  <a:pt x="5257" y="13371"/>
                </a:lnTo>
                <a:lnTo>
                  <a:pt x="5200" y="12914"/>
                </a:lnTo>
                <a:lnTo>
                  <a:pt x="5200" y="12456"/>
                </a:lnTo>
                <a:lnTo>
                  <a:pt x="5200" y="11999"/>
                </a:lnTo>
                <a:lnTo>
                  <a:pt x="5257" y="11599"/>
                </a:lnTo>
                <a:lnTo>
                  <a:pt x="5371" y="11142"/>
                </a:lnTo>
                <a:lnTo>
                  <a:pt x="5600" y="10285"/>
                </a:lnTo>
                <a:lnTo>
                  <a:pt x="6000" y="9485"/>
                </a:lnTo>
                <a:lnTo>
                  <a:pt x="6457" y="8742"/>
                </a:lnTo>
                <a:lnTo>
                  <a:pt x="7028" y="8057"/>
                </a:lnTo>
                <a:lnTo>
                  <a:pt x="7600" y="7371"/>
                </a:lnTo>
                <a:lnTo>
                  <a:pt x="8286" y="6800"/>
                </a:lnTo>
                <a:lnTo>
                  <a:pt x="8685" y="6514"/>
                </a:lnTo>
                <a:lnTo>
                  <a:pt x="9085" y="6285"/>
                </a:lnTo>
                <a:lnTo>
                  <a:pt x="9485" y="6114"/>
                </a:lnTo>
                <a:lnTo>
                  <a:pt x="9885" y="6000"/>
                </a:lnTo>
                <a:lnTo>
                  <a:pt x="10514" y="5886"/>
                </a:lnTo>
                <a:lnTo>
                  <a:pt x="11142" y="5828"/>
                </a:lnTo>
                <a:close/>
                <a:moveTo>
                  <a:pt x="10285" y="0"/>
                </a:moveTo>
                <a:lnTo>
                  <a:pt x="9428" y="57"/>
                </a:lnTo>
                <a:lnTo>
                  <a:pt x="8571" y="172"/>
                </a:lnTo>
                <a:lnTo>
                  <a:pt x="7771" y="400"/>
                </a:lnTo>
                <a:lnTo>
                  <a:pt x="6914" y="686"/>
                </a:lnTo>
                <a:lnTo>
                  <a:pt x="6114" y="1143"/>
                </a:lnTo>
                <a:lnTo>
                  <a:pt x="5371" y="1600"/>
                </a:lnTo>
                <a:lnTo>
                  <a:pt x="4686" y="2172"/>
                </a:lnTo>
                <a:lnTo>
                  <a:pt x="4057" y="2800"/>
                </a:lnTo>
                <a:lnTo>
                  <a:pt x="3429" y="3486"/>
                </a:lnTo>
                <a:lnTo>
                  <a:pt x="2914" y="4171"/>
                </a:lnTo>
                <a:lnTo>
                  <a:pt x="2400" y="4971"/>
                </a:lnTo>
                <a:lnTo>
                  <a:pt x="1943" y="5828"/>
                </a:lnTo>
                <a:lnTo>
                  <a:pt x="1486" y="6743"/>
                </a:lnTo>
                <a:lnTo>
                  <a:pt x="1086" y="7714"/>
                </a:lnTo>
                <a:lnTo>
                  <a:pt x="743" y="8685"/>
                </a:lnTo>
                <a:lnTo>
                  <a:pt x="458" y="9714"/>
                </a:lnTo>
                <a:lnTo>
                  <a:pt x="229" y="10742"/>
                </a:lnTo>
                <a:lnTo>
                  <a:pt x="115" y="11771"/>
                </a:lnTo>
                <a:lnTo>
                  <a:pt x="0" y="12799"/>
                </a:lnTo>
                <a:lnTo>
                  <a:pt x="0" y="13828"/>
                </a:lnTo>
                <a:lnTo>
                  <a:pt x="58" y="14856"/>
                </a:lnTo>
                <a:lnTo>
                  <a:pt x="229" y="15828"/>
                </a:lnTo>
                <a:lnTo>
                  <a:pt x="515" y="16799"/>
                </a:lnTo>
                <a:lnTo>
                  <a:pt x="858" y="17770"/>
                </a:lnTo>
                <a:lnTo>
                  <a:pt x="1372" y="18627"/>
                </a:lnTo>
                <a:lnTo>
                  <a:pt x="1943" y="19484"/>
                </a:lnTo>
                <a:lnTo>
                  <a:pt x="2629" y="20284"/>
                </a:lnTo>
                <a:lnTo>
                  <a:pt x="3429" y="21027"/>
                </a:lnTo>
                <a:lnTo>
                  <a:pt x="4343" y="21656"/>
                </a:lnTo>
                <a:lnTo>
                  <a:pt x="5257" y="22170"/>
                </a:lnTo>
                <a:lnTo>
                  <a:pt x="6286" y="22570"/>
                </a:lnTo>
                <a:lnTo>
                  <a:pt x="7314" y="22913"/>
                </a:lnTo>
                <a:lnTo>
                  <a:pt x="8400" y="23084"/>
                </a:lnTo>
                <a:lnTo>
                  <a:pt x="9485" y="23198"/>
                </a:lnTo>
                <a:lnTo>
                  <a:pt x="10571" y="23198"/>
                </a:lnTo>
                <a:lnTo>
                  <a:pt x="11657" y="23141"/>
                </a:lnTo>
                <a:lnTo>
                  <a:pt x="12742" y="22913"/>
                </a:lnTo>
                <a:lnTo>
                  <a:pt x="13771" y="22627"/>
                </a:lnTo>
                <a:lnTo>
                  <a:pt x="14799" y="22227"/>
                </a:lnTo>
                <a:lnTo>
                  <a:pt x="15771" y="21770"/>
                </a:lnTo>
                <a:lnTo>
                  <a:pt x="16742" y="21256"/>
                </a:lnTo>
                <a:lnTo>
                  <a:pt x="17656" y="20684"/>
                </a:lnTo>
                <a:lnTo>
                  <a:pt x="18513" y="19999"/>
                </a:lnTo>
                <a:lnTo>
                  <a:pt x="19428" y="19142"/>
                </a:lnTo>
                <a:lnTo>
                  <a:pt x="20285" y="18227"/>
                </a:lnTo>
                <a:lnTo>
                  <a:pt x="21027" y="17256"/>
                </a:lnTo>
                <a:lnTo>
                  <a:pt x="21656" y="16170"/>
                </a:lnTo>
                <a:lnTo>
                  <a:pt x="21884" y="15656"/>
                </a:lnTo>
                <a:lnTo>
                  <a:pt x="22170" y="15085"/>
                </a:lnTo>
                <a:lnTo>
                  <a:pt x="22342" y="14513"/>
                </a:lnTo>
                <a:lnTo>
                  <a:pt x="22513" y="13942"/>
                </a:lnTo>
                <a:lnTo>
                  <a:pt x="22627" y="13314"/>
                </a:lnTo>
                <a:lnTo>
                  <a:pt x="22684" y="12742"/>
                </a:lnTo>
                <a:lnTo>
                  <a:pt x="22684" y="12114"/>
                </a:lnTo>
                <a:lnTo>
                  <a:pt x="22684" y="11542"/>
                </a:lnTo>
                <a:lnTo>
                  <a:pt x="22570" y="10628"/>
                </a:lnTo>
                <a:lnTo>
                  <a:pt x="22342" y="9828"/>
                </a:lnTo>
                <a:lnTo>
                  <a:pt x="22056" y="8971"/>
                </a:lnTo>
                <a:lnTo>
                  <a:pt x="21713" y="8171"/>
                </a:lnTo>
                <a:lnTo>
                  <a:pt x="21313" y="7428"/>
                </a:lnTo>
                <a:lnTo>
                  <a:pt x="20856" y="6685"/>
                </a:lnTo>
                <a:lnTo>
                  <a:pt x="20342" y="5943"/>
                </a:lnTo>
                <a:lnTo>
                  <a:pt x="19770" y="5257"/>
                </a:lnTo>
                <a:lnTo>
                  <a:pt x="19199" y="4571"/>
                </a:lnTo>
                <a:lnTo>
                  <a:pt x="18628" y="3943"/>
                </a:lnTo>
                <a:lnTo>
                  <a:pt x="17999" y="3371"/>
                </a:lnTo>
                <a:lnTo>
                  <a:pt x="17371" y="2800"/>
                </a:lnTo>
                <a:lnTo>
                  <a:pt x="16685" y="2286"/>
                </a:lnTo>
                <a:lnTo>
                  <a:pt x="15942" y="1772"/>
                </a:lnTo>
                <a:lnTo>
                  <a:pt x="15256" y="1372"/>
                </a:lnTo>
                <a:lnTo>
                  <a:pt x="14456" y="972"/>
                </a:lnTo>
                <a:lnTo>
                  <a:pt x="13657" y="629"/>
                </a:lnTo>
                <a:lnTo>
                  <a:pt x="12857" y="343"/>
                </a:lnTo>
                <a:lnTo>
                  <a:pt x="12000" y="172"/>
                </a:lnTo>
                <a:lnTo>
                  <a:pt x="11142" y="57"/>
                </a:lnTo>
                <a:lnTo>
                  <a:pt x="10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34"/>
          <p:cNvGrpSpPr/>
          <p:nvPr/>
        </p:nvGrpSpPr>
        <p:grpSpPr>
          <a:xfrm flipH="1">
            <a:off x="6363955" y="4891700"/>
            <a:ext cx="676706" cy="878031"/>
            <a:chOff x="1160350" y="2792200"/>
            <a:chExt cx="609975" cy="791375"/>
          </a:xfrm>
        </p:grpSpPr>
        <p:sp>
          <p:nvSpPr>
            <p:cNvPr id="696" name="Google Shape;696;p34"/>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703" name="Shape 703"/>
        <p:cNvGrpSpPr/>
        <p:nvPr/>
      </p:nvGrpSpPr>
      <p:grpSpPr>
        <a:xfrm>
          <a:off x="0" y="0"/>
          <a:ext cx="0" cy="0"/>
          <a:chOff x="0" y="0"/>
          <a:chExt cx="0" cy="0"/>
        </a:xfrm>
      </p:grpSpPr>
      <p:sp>
        <p:nvSpPr>
          <p:cNvPr id="704" name="Google Shape;704;p35"/>
          <p:cNvSpPr txBox="1"/>
          <p:nvPr>
            <p:ph type="title"/>
          </p:nvPr>
        </p:nvSpPr>
        <p:spPr>
          <a:xfrm>
            <a:off x="4039650" y="1401750"/>
            <a:ext cx="4294800" cy="1473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5" name="Google Shape;705;p35"/>
          <p:cNvSpPr txBox="1"/>
          <p:nvPr>
            <p:ph idx="1" type="subTitle"/>
          </p:nvPr>
        </p:nvSpPr>
        <p:spPr>
          <a:xfrm>
            <a:off x="4039650" y="2874763"/>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6" name="Google Shape;706;p35"/>
          <p:cNvSpPr/>
          <p:nvPr/>
        </p:nvSpPr>
        <p:spPr>
          <a:xfrm>
            <a:off x="0" y="4449275"/>
            <a:ext cx="91551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flipH="1" rot="5400000">
            <a:off x="-608887" y="1467965"/>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35"/>
          <p:cNvGrpSpPr/>
          <p:nvPr/>
        </p:nvGrpSpPr>
        <p:grpSpPr>
          <a:xfrm flipH="1" rot="5400000">
            <a:off x="-6692" y="219415"/>
            <a:ext cx="676706" cy="878031"/>
            <a:chOff x="1160350" y="2792200"/>
            <a:chExt cx="609975" cy="791375"/>
          </a:xfrm>
        </p:grpSpPr>
        <p:sp>
          <p:nvSpPr>
            <p:cNvPr id="709" name="Google Shape;709;p35"/>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35"/>
          <p:cNvSpPr/>
          <p:nvPr/>
        </p:nvSpPr>
        <p:spPr>
          <a:xfrm rot="5400000">
            <a:off x="5789666" y="-734629"/>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rot="10800000">
            <a:off x="6993006" y="255234"/>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rot="10800000">
            <a:off x="7350648" y="356393"/>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rot="10800000">
            <a:off x="4765282" y="255222"/>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35"/>
          <p:cNvGrpSpPr/>
          <p:nvPr/>
        </p:nvGrpSpPr>
        <p:grpSpPr>
          <a:xfrm rot="5400000">
            <a:off x="7359270" y="3719145"/>
            <a:ext cx="1296863" cy="1197482"/>
            <a:chOff x="5172900" y="2252250"/>
            <a:chExt cx="1025675" cy="947075"/>
          </a:xfrm>
        </p:grpSpPr>
        <p:sp>
          <p:nvSpPr>
            <p:cNvPr id="721" name="Google Shape;721;p35"/>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
    <p:spTree>
      <p:nvGrpSpPr>
        <p:cNvPr id="724" name="Shape 724"/>
        <p:cNvGrpSpPr/>
        <p:nvPr/>
      </p:nvGrpSpPr>
      <p:grpSpPr>
        <a:xfrm>
          <a:off x="0" y="0"/>
          <a:ext cx="0" cy="0"/>
          <a:chOff x="0" y="0"/>
          <a:chExt cx="0" cy="0"/>
        </a:xfrm>
      </p:grpSpPr>
      <p:sp>
        <p:nvSpPr>
          <p:cNvPr id="725" name="Google Shape;725;p36"/>
          <p:cNvSpPr txBox="1"/>
          <p:nvPr>
            <p:ph type="title"/>
          </p:nvPr>
        </p:nvSpPr>
        <p:spPr>
          <a:xfrm>
            <a:off x="4001050" y="2076625"/>
            <a:ext cx="3873000" cy="586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6" name="Google Shape;726;p36"/>
          <p:cNvSpPr txBox="1"/>
          <p:nvPr>
            <p:ph idx="1" type="subTitle"/>
          </p:nvPr>
        </p:nvSpPr>
        <p:spPr>
          <a:xfrm>
            <a:off x="4001050" y="2663275"/>
            <a:ext cx="38730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7" name="Google Shape;727;p36"/>
          <p:cNvSpPr/>
          <p:nvPr/>
        </p:nvSpPr>
        <p:spPr>
          <a:xfrm flipH="1" rot="5400000">
            <a:off x="-1109837" y="1588315"/>
            <a:ext cx="2459540" cy="2036598"/>
          </a:xfrm>
          <a:custGeom>
            <a:rect b="b" l="l" r="r" t="t"/>
            <a:pathLst>
              <a:path extrusionOk="0" h="73424" w="88680">
                <a:moveTo>
                  <a:pt x="37769" y="0"/>
                </a:moveTo>
                <a:lnTo>
                  <a:pt x="36797" y="115"/>
                </a:lnTo>
                <a:lnTo>
                  <a:pt x="35769" y="229"/>
                </a:lnTo>
                <a:lnTo>
                  <a:pt x="34798" y="458"/>
                </a:lnTo>
                <a:lnTo>
                  <a:pt x="33769" y="686"/>
                </a:lnTo>
                <a:lnTo>
                  <a:pt x="32741" y="972"/>
                </a:lnTo>
                <a:lnTo>
                  <a:pt x="30684" y="1600"/>
                </a:lnTo>
                <a:lnTo>
                  <a:pt x="28512" y="2400"/>
                </a:lnTo>
                <a:lnTo>
                  <a:pt x="23941" y="4114"/>
                </a:lnTo>
                <a:lnTo>
                  <a:pt x="21541" y="4857"/>
                </a:lnTo>
                <a:lnTo>
                  <a:pt x="18856" y="5657"/>
                </a:lnTo>
                <a:lnTo>
                  <a:pt x="15999" y="6514"/>
                </a:lnTo>
                <a:lnTo>
                  <a:pt x="13028" y="7428"/>
                </a:lnTo>
                <a:lnTo>
                  <a:pt x="11599" y="7943"/>
                </a:lnTo>
                <a:lnTo>
                  <a:pt x="10171" y="8457"/>
                </a:lnTo>
                <a:lnTo>
                  <a:pt x="8799" y="9028"/>
                </a:lnTo>
                <a:lnTo>
                  <a:pt x="7428" y="9657"/>
                </a:lnTo>
                <a:lnTo>
                  <a:pt x="6171" y="10285"/>
                </a:lnTo>
                <a:lnTo>
                  <a:pt x="5028" y="11028"/>
                </a:lnTo>
                <a:lnTo>
                  <a:pt x="4000" y="11771"/>
                </a:lnTo>
                <a:lnTo>
                  <a:pt x="3086" y="12571"/>
                </a:lnTo>
                <a:lnTo>
                  <a:pt x="2457" y="13199"/>
                </a:lnTo>
                <a:lnTo>
                  <a:pt x="1943" y="13885"/>
                </a:lnTo>
                <a:lnTo>
                  <a:pt x="1486" y="14571"/>
                </a:lnTo>
                <a:lnTo>
                  <a:pt x="1143" y="15256"/>
                </a:lnTo>
                <a:lnTo>
                  <a:pt x="800" y="15999"/>
                </a:lnTo>
                <a:lnTo>
                  <a:pt x="514" y="16742"/>
                </a:lnTo>
                <a:lnTo>
                  <a:pt x="343" y="17485"/>
                </a:lnTo>
                <a:lnTo>
                  <a:pt x="172" y="18285"/>
                </a:lnTo>
                <a:lnTo>
                  <a:pt x="57" y="19085"/>
                </a:lnTo>
                <a:lnTo>
                  <a:pt x="0" y="19942"/>
                </a:lnTo>
                <a:lnTo>
                  <a:pt x="0" y="20742"/>
                </a:lnTo>
                <a:lnTo>
                  <a:pt x="0" y="21599"/>
                </a:lnTo>
                <a:lnTo>
                  <a:pt x="114" y="22456"/>
                </a:lnTo>
                <a:lnTo>
                  <a:pt x="172" y="23313"/>
                </a:lnTo>
                <a:lnTo>
                  <a:pt x="514" y="25084"/>
                </a:lnTo>
                <a:lnTo>
                  <a:pt x="914" y="26798"/>
                </a:lnTo>
                <a:lnTo>
                  <a:pt x="1429" y="28570"/>
                </a:lnTo>
                <a:lnTo>
                  <a:pt x="1943" y="30227"/>
                </a:lnTo>
                <a:lnTo>
                  <a:pt x="2571" y="31941"/>
                </a:lnTo>
                <a:lnTo>
                  <a:pt x="3828" y="35083"/>
                </a:lnTo>
                <a:lnTo>
                  <a:pt x="4914" y="37883"/>
                </a:lnTo>
                <a:lnTo>
                  <a:pt x="7200" y="43826"/>
                </a:lnTo>
                <a:lnTo>
                  <a:pt x="8399" y="46797"/>
                </a:lnTo>
                <a:lnTo>
                  <a:pt x="9657" y="49768"/>
                </a:lnTo>
                <a:lnTo>
                  <a:pt x="10856" y="52682"/>
                </a:lnTo>
                <a:lnTo>
                  <a:pt x="12171" y="55596"/>
                </a:lnTo>
                <a:lnTo>
                  <a:pt x="13542" y="58510"/>
                </a:lnTo>
                <a:lnTo>
                  <a:pt x="14970" y="61367"/>
                </a:lnTo>
                <a:lnTo>
                  <a:pt x="15428" y="62224"/>
                </a:lnTo>
                <a:lnTo>
                  <a:pt x="15942" y="63024"/>
                </a:lnTo>
                <a:lnTo>
                  <a:pt x="16399" y="63767"/>
                </a:lnTo>
                <a:lnTo>
                  <a:pt x="16913" y="64510"/>
                </a:lnTo>
                <a:lnTo>
                  <a:pt x="17485" y="65195"/>
                </a:lnTo>
                <a:lnTo>
                  <a:pt x="18056" y="65824"/>
                </a:lnTo>
                <a:lnTo>
                  <a:pt x="18627" y="66395"/>
                </a:lnTo>
                <a:lnTo>
                  <a:pt x="19199" y="66909"/>
                </a:lnTo>
                <a:lnTo>
                  <a:pt x="19827" y="67424"/>
                </a:lnTo>
                <a:lnTo>
                  <a:pt x="20456" y="67881"/>
                </a:lnTo>
                <a:lnTo>
                  <a:pt x="21084" y="68338"/>
                </a:lnTo>
                <a:lnTo>
                  <a:pt x="21770" y="68738"/>
                </a:lnTo>
                <a:lnTo>
                  <a:pt x="22398" y="69138"/>
                </a:lnTo>
                <a:lnTo>
                  <a:pt x="23141" y="69424"/>
                </a:lnTo>
                <a:lnTo>
                  <a:pt x="24570" y="70052"/>
                </a:lnTo>
                <a:lnTo>
                  <a:pt x="26055" y="70509"/>
                </a:lnTo>
                <a:lnTo>
                  <a:pt x="27655" y="70909"/>
                </a:lnTo>
                <a:lnTo>
                  <a:pt x="29255" y="71252"/>
                </a:lnTo>
                <a:lnTo>
                  <a:pt x="30969" y="71538"/>
                </a:lnTo>
                <a:lnTo>
                  <a:pt x="32683" y="71766"/>
                </a:lnTo>
                <a:lnTo>
                  <a:pt x="34512" y="71938"/>
                </a:lnTo>
                <a:lnTo>
                  <a:pt x="38340" y="72280"/>
                </a:lnTo>
                <a:lnTo>
                  <a:pt x="40911" y="72452"/>
                </a:lnTo>
                <a:lnTo>
                  <a:pt x="43540" y="72566"/>
                </a:lnTo>
                <a:lnTo>
                  <a:pt x="46168" y="72623"/>
                </a:lnTo>
                <a:lnTo>
                  <a:pt x="48739" y="72623"/>
                </a:lnTo>
                <a:lnTo>
                  <a:pt x="53939" y="72680"/>
                </a:lnTo>
                <a:lnTo>
                  <a:pt x="56567" y="72738"/>
                </a:lnTo>
                <a:lnTo>
                  <a:pt x="59139" y="72852"/>
                </a:lnTo>
                <a:lnTo>
                  <a:pt x="60681" y="72966"/>
                </a:lnTo>
                <a:lnTo>
                  <a:pt x="62224" y="73138"/>
                </a:lnTo>
                <a:lnTo>
                  <a:pt x="63824" y="73309"/>
                </a:lnTo>
                <a:lnTo>
                  <a:pt x="65481" y="73423"/>
                </a:lnTo>
                <a:lnTo>
                  <a:pt x="67081" y="73423"/>
                </a:lnTo>
                <a:lnTo>
                  <a:pt x="67824" y="73366"/>
                </a:lnTo>
                <a:lnTo>
                  <a:pt x="68624" y="73309"/>
                </a:lnTo>
                <a:lnTo>
                  <a:pt x="69423" y="73138"/>
                </a:lnTo>
                <a:lnTo>
                  <a:pt x="70166" y="72966"/>
                </a:lnTo>
                <a:lnTo>
                  <a:pt x="70909" y="72680"/>
                </a:lnTo>
                <a:lnTo>
                  <a:pt x="71595" y="72395"/>
                </a:lnTo>
                <a:lnTo>
                  <a:pt x="72280" y="72052"/>
                </a:lnTo>
                <a:lnTo>
                  <a:pt x="72909" y="71652"/>
                </a:lnTo>
                <a:lnTo>
                  <a:pt x="73537" y="71195"/>
                </a:lnTo>
                <a:lnTo>
                  <a:pt x="74109" y="70738"/>
                </a:lnTo>
                <a:lnTo>
                  <a:pt x="75309" y="69709"/>
                </a:lnTo>
                <a:lnTo>
                  <a:pt x="76452" y="68566"/>
                </a:lnTo>
                <a:lnTo>
                  <a:pt x="77537" y="67367"/>
                </a:lnTo>
                <a:lnTo>
                  <a:pt x="78566" y="66052"/>
                </a:lnTo>
                <a:lnTo>
                  <a:pt x="79594" y="64681"/>
                </a:lnTo>
                <a:lnTo>
                  <a:pt x="80508" y="63253"/>
                </a:lnTo>
                <a:lnTo>
                  <a:pt x="81423" y="61767"/>
                </a:lnTo>
                <a:lnTo>
                  <a:pt x="82223" y="60281"/>
                </a:lnTo>
                <a:lnTo>
                  <a:pt x="83022" y="58796"/>
                </a:lnTo>
                <a:lnTo>
                  <a:pt x="83765" y="57253"/>
                </a:lnTo>
                <a:lnTo>
                  <a:pt x="85137" y="54396"/>
                </a:lnTo>
                <a:lnTo>
                  <a:pt x="86279" y="51711"/>
                </a:lnTo>
                <a:lnTo>
                  <a:pt x="87022" y="49939"/>
                </a:lnTo>
                <a:lnTo>
                  <a:pt x="87651" y="48225"/>
                </a:lnTo>
                <a:lnTo>
                  <a:pt x="87936" y="47368"/>
                </a:lnTo>
                <a:lnTo>
                  <a:pt x="88165" y="46511"/>
                </a:lnTo>
                <a:lnTo>
                  <a:pt x="88393" y="45711"/>
                </a:lnTo>
                <a:lnTo>
                  <a:pt x="88508" y="44854"/>
                </a:lnTo>
                <a:lnTo>
                  <a:pt x="88622" y="44054"/>
                </a:lnTo>
                <a:lnTo>
                  <a:pt x="88679" y="43197"/>
                </a:lnTo>
                <a:lnTo>
                  <a:pt x="88679" y="42397"/>
                </a:lnTo>
                <a:lnTo>
                  <a:pt x="88565" y="41540"/>
                </a:lnTo>
                <a:lnTo>
                  <a:pt x="88393" y="40740"/>
                </a:lnTo>
                <a:lnTo>
                  <a:pt x="88108" y="39883"/>
                </a:lnTo>
                <a:lnTo>
                  <a:pt x="87822" y="39083"/>
                </a:lnTo>
                <a:lnTo>
                  <a:pt x="87365" y="38226"/>
                </a:lnTo>
                <a:lnTo>
                  <a:pt x="86622" y="37026"/>
                </a:lnTo>
                <a:lnTo>
                  <a:pt x="85765" y="35883"/>
                </a:lnTo>
                <a:lnTo>
                  <a:pt x="84794" y="34741"/>
                </a:lnTo>
                <a:lnTo>
                  <a:pt x="83708" y="33655"/>
                </a:lnTo>
                <a:lnTo>
                  <a:pt x="82508" y="32569"/>
                </a:lnTo>
                <a:lnTo>
                  <a:pt x="81308" y="31484"/>
                </a:lnTo>
                <a:lnTo>
                  <a:pt x="80051" y="30398"/>
                </a:lnTo>
                <a:lnTo>
                  <a:pt x="78737" y="29370"/>
                </a:lnTo>
                <a:lnTo>
                  <a:pt x="76052" y="27370"/>
                </a:lnTo>
                <a:lnTo>
                  <a:pt x="73366" y="25427"/>
                </a:lnTo>
                <a:lnTo>
                  <a:pt x="70909" y="23541"/>
                </a:lnTo>
                <a:lnTo>
                  <a:pt x="69709" y="22627"/>
                </a:lnTo>
                <a:lnTo>
                  <a:pt x="68624" y="21770"/>
                </a:lnTo>
                <a:lnTo>
                  <a:pt x="67309" y="20627"/>
                </a:lnTo>
                <a:lnTo>
                  <a:pt x="66052" y="19428"/>
                </a:lnTo>
                <a:lnTo>
                  <a:pt x="63538" y="16971"/>
                </a:lnTo>
                <a:lnTo>
                  <a:pt x="58567" y="12000"/>
                </a:lnTo>
                <a:lnTo>
                  <a:pt x="55996" y="9543"/>
                </a:lnTo>
                <a:lnTo>
                  <a:pt x="54739" y="8343"/>
                </a:lnTo>
                <a:lnTo>
                  <a:pt x="53425" y="7200"/>
                </a:lnTo>
                <a:lnTo>
                  <a:pt x="52053" y="6057"/>
                </a:lnTo>
                <a:lnTo>
                  <a:pt x="50682" y="4972"/>
                </a:lnTo>
                <a:lnTo>
                  <a:pt x="49254" y="3943"/>
                </a:lnTo>
                <a:lnTo>
                  <a:pt x="47825" y="2972"/>
                </a:lnTo>
                <a:lnTo>
                  <a:pt x="46911" y="2400"/>
                </a:lnTo>
                <a:lnTo>
                  <a:pt x="45997" y="1886"/>
                </a:lnTo>
                <a:lnTo>
                  <a:pt x="45082" y="1486"/>
                </a:lnTo>
                <a:lnTo>
                  <a:pt x="44225" y="1086"/>
                </a:lnTo>
                <a:lnTo>
                  <a:pt x="43368" y="800"/>
                </a:lnTo>
                <a:lnTo>
                  <a:pt x="42511" y="515"/>
                </a:lnTo>
                <a:lnTo>
                  <a:pt x="41654" y="343"/>
                </a:lnTo>
                <a:lnTo>
                  <a:pt x="40854" y="172"/>
                </a:lnTo>
                <a:lnTo>
                  <a:pt x="39826" y="58"/>
                </a:lnTo>
                <a:lnTo>
                  <a:pt x="38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36"/>
          <p:cNvGrpSpPr/>
          <p:nvPr/>
        </p:nvGrpSpPr>
        <p:grpSpPr>
          <a:xfrm flipH="1" rot="5400000">
            <a:off x="-507642" y="339765"/>
            <a:ext cx="676706" cy="878031"/>
            <a:chOff x="1160350" y="2792200"/>
            <a:chExt cx="609975" cy="791375"/>
          </a:xfrm>
        </p:grpSpPr>
        <p:sp>
          <p:nvSpPr>
            <p:cNvPr id="729" name="Google Shape;729;p36"/>
            <p:cNvSpPr/>
            <p:nvPr/>
          </p:nvSpPr>
          <p:spPr>
            <a:xfrm>
              <a:off x="1160350" y="2806475"/>
              <a:ext cx="42875" cy="759975"/>
            </a:xfrm>
            <a:custGeom>
              <a:rect b="b" l="l" r="r" t="t"/>
              <a:pathLst>
                <a:path extrusionOk="0" h="30399" w="1715">
                  <a:moveTo>
                    <a:pt x="401" y="1"/>
                  </a:moveTo>
                  <a:lnTo>
                    <a:pt x="229" y="115"/>
                  </a:lnTo>
                  <a:lnTo>
                    <a:pt x="172" y="229"/>
                  </a:lnTo>
                  <a:lnTo>
                    <a:pt x="172" y="286"/>
                  </a:lnTo>
                  <a:lnTo>
                    <a:pt x="172" y="1372"/>
                  </a:lnTo>
                  <a:lnTo>
                    <a:pt x="286" y="2401"/>
                  </a:lnTo>
                  <a:lnTo>
                    <a:pt x="401" y="4458"/>
                  </a:lnTo>
                  <a:lnTo>
                    <a:pt x="458" y="5486"/>
                  </a:lnTo>
                  <a:lnTo>
                    <a:pt x="401" y="6515"/>
                  </a:lnTo>
                  <a:lnTo>
                    <a:pt x="229" y="8629"/>
                  </a:lnTo>
                  <a:lnTo>
                    <a:pt x="115" y="10800"/>
                  </a:lnTo>
                  <a:lnTo>
                    <a:pt x="1" y="12971"/>
                  </a:lnTo>
                  <a:lnTo>
                    <a:pt x="1" y="15142"/>
                  </a:lnTo>
                  <a:lnTo>
                    <a:pt x="58" y="17314"/>
                  </a:lnTo>
                  <a:lnTo>
                    <a:pt x="172" y="20799"/>
                  </a:lnTo>
                  <a:lnTo>
                    <a:pt x="344" y="24285"/>
                  </a:lnTo>
                  <a:lnTo>
                    <a:pt x="458" y="25827"/>
                  </a:lnTo>
                  <a:lnTo>
                    <a:pt x="572" y="27313"/>
                  </a:lnTo>
                  <a:lnTo>
                    <a:pt x="629" y="28056"/>
                  </a:lnTo>
                  <a:lnTo>
                    <a:pt x="801" y="28798"/>
                  </a:lnTo>
                  <a:lnTo>
                    <a:pt x="972" y="29541"/>
                  </a:lnTo>
                  <a:lnTo>
                    <a:pt x="1201" y="30284"/>
                  </a:lnTo>
                  <a:lnTo>
                    <a:pt x="1258" y="30341"/>
                  </a:lnTo>
                  <a:lnTo>
                    <a:pt x="1315" y="30398"/>
                  </a:lnTo>
                  <a:lnTo>
                    <a:pt x="1486" y="30341"/>
                  </a:lnTo>
                  <a:lnTo>
                    <a:pt x="1658" y="30170"/>
                  </a:lnTo>
                  <a:lnTo>
                    <a:pt x="1715" y="30113"/>
                  </a:lnTo>
                  <a:lnTo>
                    <a:pt x="1715" y="29998"/>
                  </a:lnTo>
                  <a:lnTo>
                    <a:pt x="1429" y="29256"/>
                  </a:lnTo>
                  <a:lnTo>
                    <a:pt x="1258" y="28513"/>
                  </a:lnTo>
                  <a:lnTo>
                    <a:pt x="1143" y="27713"/>
                  </a:lnTo>
                  <a:lnTo>
                    <a:pt x="1029" y="26970"/>
                  </a:lnTo>
                  <a:lnTo>
                    <a:pt x="915" y="25370"/>
                  </a:lnTo>
                  <a:lnTo>
                    <a:pt x="858" y="23827"/>
                  </a:lnTo>
                  <a:lnTo>
                    <a:pt x="686" y="20285"/>
                  </a:lnTo>
                  <a:lnTo>
                    <a:pt x="572" y="16742"/>
                  </a:lnTo>
                  <a:lnTo>
                    <a:pt x="515" y="14685"/>
                  </a:lnTo>
                  <a:lnTo>
                    <a:pt x="515" y="12571"/>
                  </a:lnTo>
                  <a:lnTo>
                    <a:pt x="629" y="10514"/>
                  </a:lnTo>
                  <a:lnTo>
                    <a:pt x="743" y="8457"/>
                  </a:lnTo>
                  <a:lnTo>
                    <a:pt x="915" y="6400"/>
                  </a:lnTo>
                  <a:lnTo>
                    <a:pt x="972" y="5372"/>
                  </a:lnTo>
                  <a:lnTo>
                    <a:pt x="915" y="4286"/>
                  </a:lnTo>
                  <a:lnTo>
                    <a:pt x="801" y="2229"/>
                  </a:lnTo>
                  <a:lnTo>
                    <a:pt x="686" y="1201"/>
                  </a:lnTo>
                  <a:lnTo>
                    <a:pt x="686" y="172"/>
                  </a:lnTo>
                  <a:lnTo>
                    <a:pt x="629" y="58"/>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1631750" y="2806475"/>
              <a:ext cx="42875" cy="758550"/>
            </a:xfrm>
            <a:custGeom>
              <a:rect b="b" l="l" r="r" t="t"/>
              <a:pathLst>
                <a:path extrusionOk="0" h="30342" w="1715">
                  <a:moveTo>
                    <a:pt x="400" y="1"/>
                  </a:moveTo>
                  <a:lnTo>
                    <a:pt x="172" y="58"/>
                  </a:lnTo>
                  <a:lnTo>
                    <a:pt x="115" y="115"/>
                  </a:lnTo>
                  <a:lnTo>
                    <a:pt x="115" y="229"/>
                  </a:lnTo>
                  <a:lnTo>
                    <a:pt x="172" y="1258"/>
                  </a:lnTo>
                  <a:lnTo>
                    <a:pt x="229" y="2286"/>
                  </a:lnTo>
                  <a:lnTo>
                    <a:pt x="400" y="4343"/>
                  </a:lnTo>
                  <a:lnTo>
                    <a:pt x="400" y="5372"/>
                  </a:lnTo>
                  <a:lnTo>
                    <a:pt x="343" y="6457"/>
                  </a:lnTo>
                  <a:lnTo>
                    <a:pt x="229" y="8514"/>
                  </a:lnTo>
                  <a:lnTo>
                    <a:pt x="58" y="10686"/>
                  </a:lnTo>
                  <a:lnTo>
                    <a:pt x="0" y="12857"/>
                  </a:lnTo>
                  <a:lnTo>
                    <a:pt x="0" y="15028"/>
                  </a:lnTo>
                  <a:lnTo>
                    <a:pt x="0" y="17199"/>
                  </a:lnTo>
                  <a:lnTo>
                    <a:pt x="172" y="20685"/>
                  </a:lnTo>
                  <a:lnTo>
                    <a:pt x="343" y="24227"/>
                  </a:lnTo>
                  <a:lnTo>
                    <a:pt x="400" y="25713"/>
                  </a:lnTo>
                  <a:lnTo>
                    <a:pt x="515" y="27199"/>
                  </a:lnTo>
                  <a:lnTo>
                    <a:pt x="629" y="27941"/>
                  </a:lnTo>
                  <a:lnTo>
                    <a:pt x="743" y="28684"/>
                  </a:lnTo>
                  <a:lnTo>
                    <a:pt x="915" y="29427"/>
                  </a:lnTo>
                  <a:lnTo>
                    <a:pt x="1143" y="30170"/>
                  </a:lnTo>
                  <a:lnTo>
                    <a:pt x="1200" y="30227"/>
                  </a:lnTo>
                  <a:lnTo>
                    <a:pt x="1315" y="30284"/>
                  </a:lnTo>
                  <a:lnTo>
                    <a:pt x="1486" y="30341"/>
                  </a:lnTo>
                  <a:lnTo>
                    <a:pt x="1600" y="30341"/>
                  </a:lnTo>
                  <a:lnTo>
                    <a:pt x="1657" y="30284"/>
                  </a:lnTo>
                  <a:lnTo>
                    <a:pt x="1715" y="30227"/>
                  </a:lnTo>
                  <a:lnTo>
                    <a:pt x="1715" y="30113"/>
                  </a:lnTo>
                  <a:lnTo>
                    <a:pt x="1429" y="29370"/>
                  </a:lnTo>
                  <a:lnTo>
                    <a:pt x="1257" y="28627"/>
                  </a:lnTo>
                  <a:lnTo>
                    <a:pt x="1143" y="27827"/>
                  </a:lnTo>
                  <a:lnTo>
                    <a:pt x="1029" y="27027"/>
                  </a:lnTo>
                  <a:lnTo>
                    <a:pt x="915" y="25484"/>
                  </a:lnTo>
                  <a:lnTo>
                    <a:pt x="858" y="23942"/>
                  </a:lnTo>
                  <a:lnTo>
                    <a:pt x="686" y="20399"/>
                  </a:lnTo>
                  <a:lnTo>
                    <a:pt x="572" y="16857"/>
                  </a:lnTo>
                  <a:lnTo>
                    <a:pt x="515" y="14800"/>
                  </a:lnTo>
                  <a:lnTo>
                    <a:pt x="572" y="12685"/>
                  </a:lnTo>
                  <a:lnTo>
                    <a:pt x="629" y="10628"/>
                  </a:lnTo>
                  <a:lnTo>
                    <a:pt x="743" y="8571"/>
                  </a:lnTo>
                  <a:lnTo>
                    <a:pt x="915" y="6515"/>
                  </a:lnTo>
                  <a:lnTo>
                    <a:pt x="972" y="5486"/>
                  </a:lnTo>
                  <a:lnTo>
                    <a:pt x="972" y="4400"/>
                  </a:lnTo>
                  <a:lnTo>
                    <a:pt x="800" y="2343"/>
                  </a:lnTo>
                  <a:lnTo>
                    <a:pt x="686" y="1315"/>
                  </a:lnTo>
                  <a:lnTo>
                    <a:pt x="686" y="286"/>
                  </a:lnTo>
                  <a:lnTo>
                    <a:pt x="629" y="172"/>
                  </a:lnTo>
                  <a:lnTo>
                    <a:pt x="572" y="115"/>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1264625" y="2799350"/>
              <a:ext cx="48600" cy="739950"/>
            </a:xfrm>
            <a:custGeom>
              <a:rect b="b" l="l" r="r" t="t"/>
              <a:pathLst>
                <a:path extrusionOk="0" h="29598" w="1944">
                  <a:moveTo>
                    <a:pt x="1544" y="0"/>
                  </a:moveTo>
                  <a:lnTo>
                    <a:pt x="1429" y="57"/>
                  </a:lnTo>
                  <a:lnTo>
                    <a:pt x="1372" y="171"/>
                  </a:lnTo>
                  <a:lnTo>
                    <a:pt x="1201" y="971"/>
                  </a:lnTo>
                  <a:lnTo>
                    <a:pt x="1086" y="1828"/>
                  </a:lnTo>
                  <a:lnTo>
                    <a:pt x="972" y="2628"/>
                  </a:lnTo>
                  <a:lnTo>
                    <a:pt x="972" y="3485"/>
                  </a:lnTo>
                  <a:lnTo>
                    <a:pt x="915" y="6857"/>
                  </a:lnTo>
                  <a:lnTo>
                    <a:pt x="801" y="8799"/>
                  </a:lnTo>
                  <a:lnTo>
                    <a:pt x="686" y="10742"/>
                  </a:lnTo>
                  <a:lnTo>
                    <a:pt x="572" y="12685"/>
                  </a:lnTo>
                  <a:lnTo>
                    <a:pt x="515" y="14627"/>
                  </a:lnTo>
                  <a:lnTo>
                    <a:pt x="458" y="18399"/>
                  </a:lnTo>
                  <a:lnTo>
                    <a:pt x="344" y="20284"/>
                  </a:lnTo>
                  <a:lnTo>
                    <a:pt x="229" y="22170"/>
                  </a:lnTo>
                  <a:lnTo>
                    <a:pt x="115" y="23998"/>
                  </a:lnTo>
                  <a:lnTo>
                    <a:pt x="1" y="25769"/>
                  </a:lnTo>
                  <a:lnTo>
                    <a:pt x="1" y="27598"/>
                  </a:lnTo>
                  <a:lnTo>
                    <a:pt x="58"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4" y="12456"/>
                  </a:lnTo>
                  <a:lnTo>
                    <a:pt x="1258" y="10628"/>
                  </a:lnTo>
                  <a:lnTo>
                    <a:pt x="1372" y="8799"/>
                  </a:lnTo>
                  <a:lnTo>
                    <a:pt x="1486" y="6971"/>
                  </a:lnTo>
                  <a:lnTo>
                    <a:pt x="1544" y="3543"/>
                  </a:lnTo>
                  <a:lnTo>
                    <a:pt x="1544" y="2743"/>
                  </a:lnTo>
                  <a:lnTo>
                    <a:pt x="1658" y="1886"/>
                  </a:lnTo>
                  <a:lnTo>
                    <a:pt x="1772" y="1029"/>
                  </a:lnTo>
                  <a:lnTo>
                    <a:pt x="1944" y="229"/>
                  </a:lnTo>
                  <a:lnTo>
                    <a:pt x="1944" y="114"/>
                  </a:lnTo>
                  <a:lnTo>
                    <a:pt x="1886" y="57"/>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1747450" y="2797900"/>
              <a:ext cx="22875" cy="741400"/>
            </a:xfrm>
            <a:custGeom>
              <a:rect b="b" l="l" r="r" t="t"/>
              <a:pathLst>
                <a:path extrusionOk="0" h="29656" w="915">
                  <a:moveTo>
                    <a:pt x="343" y="1"/>
                  </a:moveTo>
                  <a:lnTo>
                    <a:pt x="172" y="58"/>
                  </a:lnTo>
                  <a:lnTo>
                    <a:pt x="115" y="115"/>
                  </a:lnTo>
                  <a:lnTo>
                    <a:pt x="115" y="229"/>
                  </a:lnTo>
                  <a:lnTo>
                    <a:pt x="229" y="1201"/>
                  </a:lnTo>
                  <a:lnTo>
                    <a:pt x="286" y="2115"/>
                  </a:lnTo>
                  <a:lnTo>
                    <a:pt x="343" y="4001"/>
                  </a:lnTo>
                  <a:lnTo>
                    <a:pt x="286" y="5886"/>
                  </a:lnTo>
                  <a:lnTo>
                    <a:pt x="229" y="7772"/>
                  </a:lnTo>
                  <a:lnTo>
                    <a:pt x="172" y="9657"/>
                  </a:lnTo>
                  <a:lnTo>
                    <a:pt x="172" y="11600"/>
                  </a:lnTo>
                  <a:lnTo>
                    <a:pt x="286" y="15371"/>
                  </a:lnTo>
                  <a:lnTo>
                    <a:pt x="343" y="17200"/>
                  </a:lnTo>
                  <a:lnTo>
                    <a:pt x="286" y="19028"/>
                  </a:lnTo>
                  <a:lnTo>
                    <a:pt x="229" y="20856"/>
                  </a:lnTo>
                  <a:lnTo>
                    <a:pt x="229" y="22685"/>
                  </a:lnTo>
                  <a:lnTo>
                    <a:pt x="343" y="26056"/>
                  </a:lnTo>
                  <a:lnTo>
                    <a:pt x="286" y="26913"/>
                  </a:lnTo>
                  <a:lnTo>
                    <a:pt x="286" y="27770"/>
                  </a:lnTo>
                  <a:lnTo>
                    <a:pt x="172" y="28570"/>
                  </a:lnTo>
                  <a:lnTo>
                    <a:pt x="1" y="29427"/>
                  </a:lnTo>
                  <a:lnTo>
                    <a:pt x="1" y="29541"/>
                  </a:lnTo>
                  <a:lnTo>
                    <a:pt x="58" y="29599"/>
                  </a:lnTo>
                  <a:lnTo>
                    <a:pt x="229" y="29656"/>
                  </a:lnTo>
                  <a:lnTo>
                    <a:pt x="458" y="29656"/>
                  </a:lnTo>
                  <a:lnTo>
                    <a:pt x="515" y="29599"/>
                  </a:lnTo>
                  <a:lnTo>
                    <a:pt x="572" y="29484"/>
                  </a:lnTo>
                  <a:lnTo>
                    <a:pt x="743" y="28684"/>
                  </a:lnTo>
                  <a:lnTo>
                    <a:pt x="801" y="27827"/>
                  </a:lnTo>
                  <a:lnTo>
                    <a:pt x="858" y="26970"/>
                  </a:lnTo>
                  <a:lnTo>
                    <a:pt x="858" y="26170"/>
                  </a:lnTo>
                  <a:lnTo>
                    <a:pt x="801" y="22742"/>
                  </a:lnTo>
                  <a:lnTo>
                    <a:pt x="801" y="20799"/>
                  </a:lnTo>
                  <a:lnTo>
                    <a:pt x="858" y="18857"/>
                  </a:lnTo>
                  <a:lnTo>
                    <a:pt x="858" y="16914"/>
                  </a:lnTo>
                  <a:lnTo>
                    <a:pt x="858" y="14971"/>
                  </a:lnTo>
                  <a:lnTo>
                    <a:pt x="743" y="11200"/>
                  </a:lnTo>
                  <a:lnTo>
                    <a:pt x="743" y="9314"/>
                  </a:lnTo>
                  <a:lnTo>
                    <a:pt x="801" y="7429"/>
                  </a:lnTo>
                  <a:lnTo>
                    <a:pt x="858" y="5600"/>
                  </a:lnTo>
                  <a:lnTo>
                    <a:pt x="915" y="3829"/>
                  </a:lnTo>
                  <a:lnTo>
                    <a:pt x="858" y="2001"/>
                  </a:lnTo>
                  <a:lnTo>
                    <a:pt x="686" y="229"/>
                  </a:lnTo>
                  <a:lnTo>
                    <a:pt x="629" y="115"/>
                  </a:lnTo>
                  <a:lnTo>
                    <a:pt x="572" y="5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1541750" y="2799350"/>
              <a:ext cx="50025" cy="739950"/>
            </a:xfrm>
            <a:custGeom>
              <a:rect b="b" l="l" r="r" t="t"/>
              <a:pathLst>
                <a:path extrusionOk="0" h="29598" w="2001">
                  <a:moveTo>
                    <a:pt x="1543" y="0"/>
                  </a:moveTo>
                  <a:lnTo>
                    <a:pt x="1429" y="57"/>
                  </a:lnTo>
                  <a:lnTo>
                    <a:pt x="1429" y="171"/>
                  </a:lnTo>
                  <a:lnTo>
                    <a:pt x="1201" y="971"/>
                  </a:lnTo>
                  <a:lnTo>
                    <a:pt x="1086" y="1828"/>
                  </a:lnTo>
                  <a:lnTo>
                    <a:pt x="1029" y="2628"/>
                  </a:lnTo>
                  <a:lnTo>
                    <a:pt x="972" y="3485"/>
                  </a:lnTo>
                  <a:lnTo>
                    <a:pt x="915" y="6857"/>
                  </a:lnTo>
                  <a:lnTo>
                    <a:pt x="801" y="8799"/>
                  </a:lnTo>
                  <a:lnTo>
                    <a:pt x="686" y="10742"/>
                  </a:lnTo>
                  <a:lnTo>
                    <a:pt x="572" y="12685"/>
                  </a:lnTo>
                  <a:lnTo>
                    <a:pt x="515" y="14627"/>
                  </a:lnTo>
                  <a:lnTo>
                    <a:pt x="458" y="18399"/>
                  </a:lnTo>
                  <a:lnTo>
                    <a:pt x="401" y="20284"/>
                  </a:lnTo>
                  <a:lnTo>
                    <a:pt x="229" y="22170"/>
                  </a:lnTo>
                  <a:lnTo>
                    <a:pt x="115" y="23998"/>
                  </a:lnTo>
                  <a:lnTo>
                    <a:pt x="1" y="25769"/>
                  </a:lnTo>
                  <a:lnTo>
                    <a:pt x="1" y="27598"/>
                  </a:lnTo>
                  <a:lnTo>
                    <a:pt x="115" y="29426"/>
                  </a:lnTo>
                  <a:lnTo>
                    <a:pt x="115" y="29483"/>
                  </a:lnTo>
                  <a:lnTo>
                    <a:pt x="172" y="29541"/>
                  </a:lnTo>
                  <a:lnTo>
                    <a:pt x="401" y="29598"/>
                  </a:lnTo>
                  <a:lnTo>
                    <a:pt x="572" y="29541"/>
                  </a:lnTo>
                  <a:lnTo>
                    <a:pt x="629" y="29483"/>
                  </a:lnTo>
                  <a:lnTo>
                    <a:pt x="629" y="29369"/>
                  </a:lnTo>
                  <a:lnTo>
                    <a:pt x="572" y="28398"/>
                  </a:lnTo>
                  <a:lnTo>
                    <a:pt x="572" y="27484"/>
                  </a:lnTo>
                  <a:lnTo>
                    <a:pt x="572" y="25598"/>
                  </a:lnTo>
                  <a:lnTo>
                    <a:pt x="686" y="23712"/>
                  </a:lnTo>
                  <a:lnTo>
                    <a:pt x="858" y="21827"/>
                  </a:lnTo>
                  <a:lnTo>
                    <a:pt x="972" y="19941"/>
                  </a:lnTo>
                  <a:lnTo>
                    <a:pt x="1029" y="18056"/>
                  </a:lnTo>
                  <a:lnTo>
                    <a:pt x="1086" y="14285"/>
                  </a:lnTo>
                  <a:lnTo>
                    <a:pt x="1143" y="12456"/>
                  </a:lnTo>
                  <a:lnTo>
                    <a:pt x="1258" y="10628"/>
                  </a:lnTo>
                  <a:lnTo>
                    <a:pt x="1372" y="8799"/>
                  </a:lnTo>
                  <a:lnTo>
                    <a:pt x="1486" y="6971"/>
                  </a:lnTo>
                  <a:lnTo>
                    <a:pt x="1543" y="3543"/>
                  </a:lnTo>
                  <a:lnTo>
                    <a:pt x="1601" y="2743"/>
                  </a:lnTo>
                  <a:lnTo>
                    <a:pt x="1658" y="1886"/>
                  </a:lnTo>
                  <a:lnTo>
                    <a:pt x="1772" y="1029"/>
                  </a:lnTo>
                  <a:lnTo>
                    <a:pt x="2001" y="229"/>
                  </a:lnTo>
                  <a:lnTo>
                    <a:pt x="2001" y="114"/>
                  </a:lnTo>
                  <a:lnTo>
                    <a:pt x="1943" y="57"/>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1390350" y="2792200"/>
              <a:ext cx="21450" cy="791375"/>
            </a:xfrm>
            <a:custGeom>
              <a:rect b="b" l="l" r="r" t="t"/>
              <a:pathLst>
                <a:path extrusionOk="0" h="31655" w="858">
                  <a:moveTo>
                    <a:pt x="514" y="0"/>
                  </a:moveTo>
                  <a:lnTo>
                    <a:pt x="457" y="58"/>
                  </a:lnTo>
                  <a:lnTo>
                    <a:pt x="400" y="172"/>
                  </a:lnTo>
                  <a:lnTo>
                    <a:pt x="229" y="972"/>
                  </a:lnTo>
                  <a:lnTo>
                    <a:pt x="114" y="1715"/>
                  </a:lnTo>
                  <a:lnTo>
                    <a:pt x="57" y="2514"/>
                  </a:lnTo>
                  <a:lnTo>
                    <a:pt x="57" y="3314"/>
                  </a:lnTo>
                  <a:lnTo>
                    <a:pt x="57" y="4914"/>
                  </a:lnTo>
                  <a:lnTo>
                    <a:pt x="114" y="6457"/>
                  </a:lnTo>
                  <a:lnTo>
                    <a:pt x="57" y="10514"/>
                  </a:lnTo>
                  <a:lnTo>
                    <a:pt x="0" y="12571"/>
                  </a:lnTo>
                  <a:lnTo>
                    <a:pt x="57" y="14571"/>
                  </a:lnTo>
                  <a:lnTo>
                    <a:pt x="114" y="18742"/>
                  </a:lnTo>
                  <a:lnTo>
                    <a:pt x="114" y="22970"/>
                  </a:lnTo>
                  <a:lnTo>
                    <a:pt x="114" y="31312"/>
                  </a:lnTo>
                  <a:lnTo>
                    <a:pt x="114" y="31426"/>
                  </a:lnTo>
                  <a:lnTo>
                    <a:pt x="171" y="31541"/>
                  </a:lnTo>
                  <a:lnTo>
                    <a:pt x="343" y="31655"/>
                  </a:lnTo>
                  <a:lnTo>
                    <a:pt x="400" y="31655"/>
                  </a:lnTo>
                  <a:lnTo>
                    <a:pt x="457" y="31598"/>
                  </a:lnTo>
                  <a:lnTo>
                    <a:pt x="514" y="31541"/>
                  </a:lnTo>
                  <a:lnTo>
                    <a:pt x="514" y="31426"/>
                  </a:lnTo>
                  <a:lnTo>
                    <a:pt x="571" y="23484"/>
                  </a:lnTo>
                  <a:lnTo>
                    <a:pt x="571" y="19485"/>
                  </a:lnTo>
                  <a:lnTo>
                    <a:pt x="457" y="15485"/>
                  </a:lnTo>
                  <a:lnTo>
                    <a:pt x="457" y="13428"/>
                  </a:lnTo>
                  <a:lnTo>
                    <a:pt x="457" y="11371"/>
                  </a:lnTo>
                  <a:lnTo>
                    <a:pt x="514" y="7257"/>
                  </a:lnTo>
                  <a:lnTo>
                    <a:pt x="514" y="5543"/>
                  </a:lnTo>
                  <a:lnTo>
                    <a:pt x="457" y="3829"/>
                  </a:lnTo>
                  <a:lnTo>
                    <a:pt x="457" y="2972"/>
                  </a:lnTo>
                  <a:lnTo>
                    <a:pt x="514" y="2114"/>
                  </a:lnTo>
                  <a:lnTo>
                    <a:pt x="629" y="1257"/>
                  </a:lnTo>
                  <a:lnTo>
                    <a:pt x="800" y="400"/>
                  </a:lnTo>
                  <a:lnTo>
                    <a:pt x="857" y="286"/>
                  </a:lnTo>
                  <a:lnTo>
                    <a:pt x="800" y="229"/>
                  </a:lnTo>
                  <a:lnTo>
                    <a:pt x="686" y="58"/>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1496050" y="2793625"/>
              <a:ext cx="18600" cy="742825"/>
            </a:xfrm>
            <a:custGeom>
              <a:rect b="b" l="l" r="r" t="t"/>
              <a:pathLst>
                <a:path extrusionOk="0" h="29713" w="744">
                  <a:moveTo>
                    <a:pt x="515" y="1"/>
                  </a:moveTo>
                  <a:lnTo>
                    <a:pt x="343" y="115"/>
                  </a:lnTo>
                  <a:lnTo>
                    <a:pt x="286" y="229"/>
                  </a:lnTo>
                  <a:lnTo>
                    <a:pt x="286" y="343"/>
                  </a:lnTo>
                  <a:lnTo>
                    <a:pt x="229" y="7657"/>
                  </a:lnTo>
                  <a:lnTo>
                    <a:pt x="115" y="14914"/>
                  </a:lnTo>
                  <a:lnTo>
                    <a:pt x="0" y="22227"/>
                  </a:lnTo>
                  <a:lnTo>
                    <a:pt x="0" y="29541"/>
                  </a:lnTo>
                  <a:lnTo>
                    <a:pt x="0" y="29655"/>
                  </a:lnTo>
                  <a:lnTo>
                    <a:pt x="57" y="29712"/>
                  </a:lnTo>
                  <a:lnTo>
                    <a:pt x="115" y="29712"/>
                  </a:lnTo>
                  <a:lnTo>
                    <a:pt x="229" y="29655"/>
                  </a:lnTo>
                  <a:lnTo>
                    <a:pt x="400" y="29541"/>
                  </a:lnTo>
                  <a:lnTo>
                    <a:pt x="457" y="29427"/>
                  </a:lnTo>
                  <a:lnTo>
                    <a:pt x="457" y="29370"/>
                  </a:lnTo>
                  <a:lnTo>
                    <a:pt x="515" y="22056"/>
                  </a:lnTo>
                  <a:lnTo>
                    <a:pt x="572" y="14742"/>
                  </a:lnTo>
                  <a:lnTo>
                    <a:pt x="686" y="7428"/>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36"/>
          <p:cNvSpPr/>
          <p:nvPr/>
        </p:nvSpPr>
        <p:spPr>
          <a:xfrm rot="5400000">
            <a:off x="5789666" y="-734629"/>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rot="10800000">
            <a:off x="6993006" y="255234"/>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rot="10800000">
            <a:off x="7350648" y="356393"/>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rot="10800000">
            <a:off x="4765282" y="255222"/>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36"/>
          <p:cNvGrpSpPr/>
          <p:nvPr/>
        </p:nvGrpSpPr>
        <p:grpSpPr>
          <a:xfrm rot="5400000">
            <a:off x="7359270" y="3719145"/>
            <a:ext cx="1296863" cy="1197482"/>
            <a:chOff x="5172900" y="2252250"/>
            <a:chExt cx="1025675" cy="947075"/>
          </a:xfrm>
        </p:grpSpPr>
        <p:sp>
          <p:nvSpPr>
            <p:cNvPr id="741" name="Google Shape;741;p36"/>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44" name="Shape 744"/>
        <p:cNvGrpSpPr/>
        <p:nvPr/>
      </p:nvGrpSpPr>
      <p:grpSpPr>
        <a:xfrm>
          <a:off x="0" y="0"/>
          <a:ext cx="0" cy="0"/>
          <a:chOff x="0" y="0"/>
          <a:chExt cx="0" cy="0"/>
        </a:xfrm>
      </p:grpSpPr>
      <p:sp>
        <p:nvSpPr>
          <p:cNvPr id="745" name="Google Shape;745;p37"/>
          <p:cNvSpPr/>
          <p:nvPr/>
        </p:nvSpPr>
        <p:spPr>
          <a:xfrm>
            <a:off x="-3435449" y="-2138352"/>
            <a:ext cx="6171852" cy="4579658"/>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txBox="1"/>
          <p:nvPr>
            <p:ph type="title"/>
          </p:nvPr>
        </p:nvSpPr>
        <p:spPr>
          <a:xfrm>
            <a:off x="720000" y="543800"/>
            <a:ext cx="49809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47" name="Google Shape;747;p37"/>
          <p:cNvSpPr txBox="1"/>
          <p:nvPr>
            <p:ph idx="1" type="subTitle"/>
          </p:nvPr>
        </p:nvSpPr>
        <p:spPr>
          <a:xfrm>
            <a:off x="720000" y="1593625"/>
            <a:ext cx="4213200" cy="9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8" name="Google Shape;748;p37"/>
          <p:cNvSpPr txBox="1"/>
          <p:nvPr/>
        </p:nvSpPr>
        <p:spPr>
          <a:xfrm>
            <a:off x="720000" y="3395400"/>
            <a:ext cx="40848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a:t>
            </a:r>
            <a:r>
              <a:rPr lang="en" sz="1200">
                <a:solidFill>
                  <a:schemeClr val="dk1"/>
                </a:solidFill>
                <a:latin typeface="Poppins"/>
                <a:ea typeface="Poppins"/>
                <a:cs typeface="Poppins"/>
                <a:sym typeface="Poppins"/>
              </a:rPr>
              <a:t>template</a:t>
            </a:r>
            <a:r>
              <a:rPr lang="en" sz="1200">
                <a:solidFill>
                  <a:schemeClr val="dk1"/>
                </a:solidFill>
                <a:latin typeface="Poppins"/>
                <a:ea typeface="Poppins"/>
                <a:cs typeface="Poppins"/>
                <a:sym typeface="Poppins"/>
              </a:rPr>
              <a:t>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 </a:t>
            </a:r>
            <a:endParaRPr sz="1200">
              <a:solidFill>
                <a:schemeClr val="dk1"/>
              </a:solidFill>
              <a:latin typeface="Poppins"/>
              <a:ea typeface="Poppins"/>
              <a:cs typeface="Poppins"/>
              <a:sym typeface="Poppins"/>
            </a:endParaRPr>
          </a:p>
        </p:txBody>
      </p:sp>
      <p:sp>
        <p:nvSpPr>
          <p:cNvPr id="749" name="Google Shape;749;p37"/>
          <p:cNvSpPr/>
          <p:nvPr/>
        </p:nvSpPr>
        <p:spPr>
          <a:xfrm>
            <a:off x="7186400" y="-1366318"/>
            <a:ext cx="3631847" cy="2694915"/>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rot="10800000">
            <a:off x="8023426" y="4415666"/>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rot="10800000">
            <a:off x="6109389" y="1009011"/>
            <a:ext cx="1047587" cy="1432281"/>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37"/>
          <p:cNvGrpSpPr/>
          <p:nvPr/>
        </p:nvGrpSpPr>
        <p:grpSpPr>
          <a:xfrm>
            <a:off x="8328608" y="3227231"/>
            <a:ext cx="1347439" cy="854355"/>
            <a:chOff x="8328608" y="3227231"/>
            <a:chExt cx="1347439" cy="854355"/>
          </a:xfrm>
        </p:grpSpPr>
        <p:sp>
          <p:nvSpPr>
            <p:cNvPr id="753" name="Google Shape;753;p37"/>
            <p:cNvSpPr/>
            <p:nvPr/>
          </p:nvSpPr>
          <p:spPr>
            <a:xfrm rot="10800000">
              <a:off x="8686251" y="3328391"/>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rot="10800000">
              <a:off x="8328608" y="3227231"/>
              <a:ext cx="1347439" cy="854355"/>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37"/>
          <p:cNvSpPr/>
          <p:nvPr/>
        </p:nvSpPr>
        <p:spPr>
          <a:xfrm rot="10800000">
            <a:off x="5170215" y="3884674"/>
            <a:ext cx="1217364" cy="1011457"/>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rot="10800000">
            <a:off x="6279177" y="4690184"/>
            <a:ext cx="708032" cy="709866"/>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rot="10800000">
            <a:off x="5988353" y="4496960"/>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1465325" y="4695570"/>
            <a:ext cx="3631847" cy="2694915"/>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MAIN_POINT_1">
    <p:bg>
      <p:bgPr>
        <a:solidFill>
          <a:schemeClr val="dk1"/>
        </a:solidFill>
      </p:bgPr>
    </p:bg>
    <p:spTree>
      <p:nvGrpSpPr>
        <p:cNvPr id="759" name="Shape 759"/>
        <p:cNvGrpSpPr/>
        <p:nvPr/>
      </p:nvGrpSpPr>
      <p:grpSpPr>
        <a:xfrm>
          <a:off x="0" y="0"/>
          <a:ext cx="0" cy="0"/>
          <a:chOff x="0" y="0"/>
          <a:chExt cx="0" cy="0"/>
        </a:xfrm>
      </p:grpSpPr>
      <p:sp>
        <p:nvSpPr>
          <p:cNvPr id="760" name="Google Shape;760;p38"/>
          <p:cNvSpPr/>
          <p:nvPr/>
        </p:nvSpPr>
        <p:spPr>
          <a:xfrm flipH="1">
            <a:off x="-352983" y="3958423"/>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flipH="1">
            <a:off x="8107080" y="3958410"/>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flipH="1">
            <a:off x="-78271" y="-404193"/>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flipH="1" rot="-4499859">
            <a:off x="7276691" y="3433177"/>
            <a:ext cx="1443151" cy="1027702"/>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38"/>
          <p:cNvGrpSpPr/>
          <p:nvPr/>
        </p:nvGrpSpPr>
        <p:grpSpPr>
          <a:xfrm flipH="1">
            <a:off x="221408" y="-326482"/>
            <a:ext cx="1296863" cy="1197482"/>
            <a:chOff x="5172900" y="2252250"/>
            <a:chExt cx="1025675" cy="947075"/>
          </a:xfrm>
        </p:grpSpPr>
        <p:sp>
          <p:nvSpPr>
            <p:cNvPr id="765" name="Google Shape;765;p38"/>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38"/>
          <p:cNvGrpSpPr/>
          <p:nvPr/>
        </p:nvGrpSpPr>
        <p:grpSpPr>
          <a:xfrm flipH="1" rot="10800000">
            <a:off x="7406812" y="-306627"/>
            <a:ext cx="715239" cy="955396"/>
            <a:chOff x="7138475" y="3313575"/>
            <a:chExt cx="591400" cy="789975"/>
          </a:xfrm>
        </p:grpSpPr>
        <p:sp>
          <p:nvSpPr>
            <p:cNvPr id="769" name="Google Shape;769;p38"/>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38"/>
          <p:cNvSpPr/>
          <p:nvPr/>
        </p:nvSpPr>
        <p:spPr>
          <a:xfrm flipH="1" rot="-5400000">
            <a:off x="7992132" y="351598"/>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flipH="1" rot="-5400000">
            <a:off x="775432" y="3824285"/>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3739320" y="3836401"/>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IG_NUMBER_1">
    <p:spTree>
      <p:nvGrpSpPr>
        <p:cNvPr id="779" name="Shape 779"/>
        <p:cNvGrpSpPr/>
        <p:nvPr/>
      </p:nvGrpSpPr>
      <p:grpSpPr>
        <a:xfrm>
          <a:off x="0" y="0"/>
          <a:ext cx="0" cy="0"/>
          <a:chOff x="0" y="0"/>
          <a:chExt cx="0" cy="0"/>
        </a:xfrm>
      </p:grpSpPr>
      <p:sp>
        <p:nvSpPr>
          <p:cNvPr id="780" name="Google Shape;780;p39"/>
          <p:cNvSpPr/>
          <p:nvPr/>
        </p:nvSpPr>
        <p:spPr>
          <a:xfrm flipH="1" rot="-5400000">
            <a:off x="-412084" y="3890430"/>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58400" y="4449275"/>
            <a:ext cx="92397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flipH="1" rot="-5400000">
            <a:off x="938340" y="3832750"/>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flipH="1" rot="10800000">
            <a:off x="7080228" y="-173620"/>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flipH="1" rot="10800000">
            <a:off x="740563" y="554774"/>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39"/>
          <p:cNvGrpSpPr/>
          <p:nvPr/>
        </p:nvGrpSpPr>
        <p:grpSpPr>
          <a:xfrm>
            <a:off x="8420340" y="326669"/>
            <a:ext cx="1347438" cy="854354"/>
            <a:chOff x="8420340" y="326669"/>
            <a:chExt cx="1347438" cy="854354"/>
          </a:xfrm>
        </p:grpSpPr>
        <p:sp>
          <p:nvSpPr>
            <p:cNvPr id="786" name="Google Shape;786;p39"/>
            <p:cNvSpPr/>
            <p:nvPr/>
          </p:nvSpPr>
          <p:spPr>
            <a:xfrm flipH="1" rot="10800000">
              <a:off x="8420340" y="326669"/>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flipH="1" rot="10800000">
              <a:off x="8810464" y="427829"/>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9"/>
          <p:cNvSpPr/>
          <p:nvPr/>
        </p:nvSpPr>
        <p:spPr>
          <a:xfrm flipH="1" rot="10800000">
            <a:off x="7609247" y="3746888"/>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flipH="1" rot="10800000">
            <a:off x="7056254" y="4314034"/>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flipH="1" rot="10800000">
            <a:off x="3819401" y="564185"/>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flipH="1" rot="10800000">
            <a:off x="437144" y="310944"/>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75" name="Shape 75"/>
        <p:cNvGrpSpPr/>
        <p:nvPr/>
      </p:nvGrpSpPr>
      <p:grpSpPr>
        <a:xfrm>
          <a:off x="0" y="0"/>
          <a:ext cx="0" cy="0"/>
          <a:chOff x="0" y="0"/>
          <a:chExt cx="0" cy="0"/>
        </a:xfrm>
      </p:grpSpPr>
      <p:sp>
        <p:nvSpPr>
          <p:cNvPr id="76" name="Google Shape;76;p5"/>
          <p:cNvSpPr/>
          <p:nvPr/>
        </p:nvSpPr>
        <p:spPr>
          <a:xfrm>
            <a:off x="-94725" y="-28425"/>
            <a:ext cx="9311400" cy="16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5"/>
          <p:cNvSpPr txBox="1"/>
          <p:nvPr>
            <p:ph idx="2" type="title"/>
          </p:nvPr>
        </p:nvSpPr>
        <p:spPr>
          <a:xfrm>
            <a:off x="1994087" y="2200800"/>
            <a:ext cx="1661700" cy="5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19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79" name="Google Shape;79;p5"/>
          <p:cNvSpPr txBox="1"/>
          <p:nvPr>
            <p:ph idx="3" type="title"/>
          </p:nvPr>
        </p:nvSpPr>
        <p:spPr>
          <a:xfrm>
            <a:off x="5797688" y="2200800"/>
            <a:ext cx="1661700" cy="55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19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80" name="Google Shape;80;p5"/>
          <p:cNvSpPr txBox="1"/>
          <p:nvPr>
            <p:ph idx="1" type="subTitle"/>
          </p:nvPr>
        </p:nvSpPr>
        <p:spPr>
          <a:xfrm>
            <a:off x="4979250" y="2840825"/>
            <a:ext cx="29883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None/>
              <a:defRPr b="0" sz="1400">
                <a:solidFill>
                  <a:schemeClr val="dk2"/>
                </a:solidFill>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81" name="Google Shape;81;p5"/>
          <p:cNvSpPr txBox="1"/>
          <p:nvPr>
            <p:ph idx="4" type="subTitle"/>
          </p:nvPr>
        </p:nvSpPr>
        <p:spPr>
          <a:xfrm>
            <a:off x="1176463" y="2840825"/>
            <a:ext cx="2987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None/>
              <a:defRPr b="0" sz="1400">
                <a:solidFill>
                  <a:schemeClr val="dk2"/>
                </a:solidFill>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82" name="Google Shape;82;p5"/>
          <p:cNvSpPr/>
          <p:nvPr/>
        </p:nvSpPr>
        <p:spPr>
          <a:xfrm rot="10800000">
            <a:off x="-866408" y="-836918"/>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10800000">
            <a:off x="8424005" y="-542393"/>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10800000">
            <a:off x="-78271" y="4326872"/>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6300141">
            <a:off x="7593616" y="515267"/>
            <a:ext cx="1443151" cy="1027702"/>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5"/>
          <p:cNvGrpSpPr/>
          <p:nvPr/>
        </p:nvGrpSpPr>
        <p:grpSpPr>
          <a:xfrm rot="10800000">
            <a:off x="221408" y="4202220"/>
            <a:ext cx="1296863" cy="1197482"/>
            <a:chOff x="5172900" y="2252250"/>
            <a:chExt cx="1025675" cy="947075"/>
          </a:xfrm>
        </p:grpSpPr>
        <p:sp>
          <p:nvSpPr>
            <p:cNvPr id="87" name="Google Shape;87;p5"/>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5"/>
          <p:cNvGrpSpPr/>
          <p:nvPr/>
        </p:nvGrpSpPr>
        <p:grpSpPr>
          <a:xfrm>
            <a:off x="7406812" y="4424452"/>
            <a:ext cx="715239" cy="955396"/>
            <a:chOff x="7138475" y="3313575"/>
            <a:chExt cx="591400" cy="789975"/>
          </a:xfrm>
        </p:grpSpPr>
        <p:sp>
          <p:nvSpPr>
            <p:cNvPr id="91" name="Google Shape;91;p5"/>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5"/>
          <p:cNvSpPr/>
          <p:nvPr/>
        </p:nvSpPr>
        <p:spPr>
          <a:xfrm rot="-5400000">
            <a:off x="7992132" y="4051282"/>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rot="-5400000">
            <a:off x="262007" y="187007"/>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6"/>
          <p:cNvSpPr/>
          <p:nvPr/>
        </p:nvSpPr>
        <p:spPr>
          <a:xfrm rot="-5400000">
            <a:off x="7793871" y="-509719"/>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140991" y="-86146"/>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6"/>
          <p:cNvGrpSpPr/>
          <p:nvPr/>
        </p:nvGrpSpPr>
        <p:grpSpPr>
          <a:xfrm>
            <a:off x="-333349" y="4412463"/>
            <a:ext cx="1347438" cy="854354"/>
            <a:chOff x="-333349" y="4412463"/>
            <a:chExt cx="1347438" cy="854354"/>
          </a:xfrm>
        </p:grpSpPr>
        <p:sp>
          <p:nvSpPr>
            <p:cNvPr id="105" name="Google Shape;105;p6"/>
            <p:cNvSpPr/>
            <p:nvPr/>
          </p:nvSpPr>
          <p:spPr>
            <a:xfrm>
              <a:off x="-333349" y="4412463"/>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56774" y="4896499"/>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6"/>
          <p:cNvSpPr/>
          <p:nvPr/>
        </p:nvSpPr>
        <p:spPr>
          <a:xfrm rot="-5400000">
            <a:off x="8522419" y="3731268"/>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5400000">
            <a:off x="8360734" y="4689722"/>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rot="5400000">
            <a:off x="-365871" y="844084"/>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rot="-5400000">
            <a:off x="7894784" y="78192"/>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7"/>
          <p:cNvSpPr txBox="1"/>
          <p:nvPr>
            <p:ph idx="1" type="body"/>
          </p:nvPr>
        </p:nvSpPr>
        <p:spPr>
          <a:xfrm>
            <a:off x="910175" y="1318275"/>
            <a:ext cx="4078500" cy="2518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160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160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160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160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160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160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160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1600"/>
              </a:spcBef>
              <a:spcAft>
                <a:spcPts val="1600"/>
              </a:spcAft>
              <a:buClr>
                <a:srgbClr val="434343"/>
              </a:buClr>
              <a:buSzPts val="1400"/>
              <a:buFont typeface="Roboto Condensed Light"/>
              <a:buChar char="■"/>
              <a:defRPr>
                <a:solidFill>
                  <a:srgbClr val="434343"/>
                </a:solidFill>
              </a:defRPr>
            </a:lvl9pPr>
          </a:lstStyle>
          <a:p/>
        </p:txBody>
      </p:sp>
      <p:sp>
        <p:nvSpPr>
          <p:cNvPr id="113" name="Google Shape;113;p7"/>
          <p:cNvSpPr/>
          <p:nvPr/>
        </p:nvSpPr>
        <p:spPr>
          <a:xfrm>
            <a:off x="-46291" y="3920052"/>
            <a:ext cx="1652634" cy="1258900"/>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21025" y="4449275"/>
            <a:ext cx="91650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flipH="1">
            <a:off x="8187886" y="2457102"/>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flipH="1">
            <a:off x="5670162" y="3009762"/>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flipH="1">
            <a:off x="7696237" y="401406"/>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flipH="1">
            <a:off x="6488301" y="3029613"/>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8480463" y="3029613"/>
            <a:ext cx="1058428" cy="1103599"/>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7"/>
          <p:cNvGrpSpPr/>
          <p:nvPr/>
        </p:nvGrpSpPr>
        <p:grpSpPr>
          <a:xfrm flipH="1">
            <a:off x="-286250" y="-396173"/>
            <a:ext cx="1652632" cy="1779063"/>
            <a:chOff x="5446269" y="2320030"/>
            <a:chExt cx="1016754" cy="1094538"/>
          </a:xfrm>
        </p:grpSpPr>
        <p:sp>
          <p:nvSpPr>
            <p:cNvPr id="121" name="Google Shape;121;p7"/>
            <p:cNvSpPr/>
            <p:nvPr/>
          </p:nvSpPr>
          <p:spPr>
            <a:xfrm>
              <a:off x="5446269" y="2320030"/>
              <a:ext cx="1016754" cy="774516"/>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5817398" y="2706719"/>
              <a:ext cx="337823" cy="70785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7"/>
          <p:cNvGrpSpPr/>
          <p:nvPr/>
        </p:nvGrpSpPr>
        <p:grpSpPr>
          <a:xfrm flipH="1">
            <a:off x="1040954" y="-356664"/>
            <a:ext cx="1296863" cy="1197482"/>
            <a:chOff x="5172900" y="2252250"/>
            <a:chExt cx="1025675" cy="947075"/>
          </a:xfrm>
        </p:grpSpPr>
        <p:sp>
          <p:nvSpPr>
            <p:cNvPr id="124" name="Google Shape;124;p7"/>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28" name="Shape 128"/>
        <p:cNvGrpSpPr/>
        <p:nvPr/>
      </p:nvGrpSpPr>
      <p:grpSpPr>
        <a:xfrm>
          <a:off x="0" y="0"/>
          <a:ext cx="0" cy="0"/>
          <a:chOff x="0" y="0"/>
          <a:chExt cx="0" cy="0"/>
        </a:xfrm>
      </p:grpSpPr>
      <p:sp>
        <p:nvSpPr>
          <p:cNvPr id="129" name="Google Shape;129;p8"/>
          <p:cNvSpPr txBox="1"/>
          <p:nvPr>
            <p:ph type="title"/>
          </p:nvPr>
        </p:nvSpPr>
        <p:spPr>
          <a:xfrm>
            <a:off x="1433675" y="1307100"/>
            <a:ext cx="62766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2"/>
              </a:buClr>
              <a:buSzPts val="4800"/>
              <a:buNone/>
              <a:defRPr sz="80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
        <p:nvSpPr>
          <p:cNvPr id="130" name="Google Shape;130;p8"/>
          <p:cNvSpPr/>
          <p:nvPr/>
        </p:nvSpPr>
        <p:spPr>
          <a:xfrm flipH="1">
            <a:off x="-352983" y="3958423"/>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flipH="1">
            <a:off x="8107080" y="3958410"/>
            <a:ext cx="1661818" cy="1560128"/>
          </a:xfrm>
          <a:custGeom>
            <a:rect b="b" l="l" r="r" t="t"/>
            <a:pathLst>
              <a:path extrusionOk="0" h="30684" w="32684">
                <a:moveTo>
                  <a:pt x="18113" y="0"/>
                </a:moveTo>
                <a:lnTo>
                  <a:pt x="16742" y="114"/>
                </a:lnTo>
                <a:lnTo>
                  <a:pt x="15428" y="286"/>
                </a:lnTo>
                <a:lnTo>
                  <a:pt x="14113" y="571"/>
                </a:lnTo>
                <a:lnTo>
                  <a:pt x="12799" y="971"/>
                </a:lnTo>
                <a:lnTo>
                  <a:pt x="11657" y="1314"/>
                </a:lnTo>
                <a:lnTo>
                  <a:pt x="10571" y="1714"/>
                </a:lnTo>
                <a:lnTo>
                  <a:pt x="9542" y="2171"/>
                </a:lnTo>
                <a:lnTo>
                  <a:pt x="8514" y="2686"/>
                </a:lnTo>
                <a:lnTo>
                  <a:pt x="7485" y="3200"/>
                </a:lnTo>
                <a:lnTo>
                  <a:pt x="6571" y="3828"/>
                </a:lnTo>
                <a:lnTo>
                  <a:pt x="5657" y="4514"/>
                </a:lnTo>
                <a:lnTo>
                  <a:pt x="4800" y="5200"/>
                </a:lnTo>
                <a:lnTo>
                  <a:pt x="4000" y="6000"/>
                </a:lnTo>
                <a:lnTo>
                  <a:pt x="3257" y="6800"/>
                </a:lnTo>
                <a:lnTo>
                  <a:pt x="2571" y="7657"/>
                </a:lnTo>
                <a:lnTo>
                  <a:pt x="1943" y="8628"/>
                </a:lnTo>
                <a:lnTo>
                  <a:pt x="1429" y="9599"/>
                </a:lnTo>
                <a:lnTo>
                  <a:pt x="972" y="10628"/>
                </a:lnTo>
                <a:lnTo>
                  <a:pt x="572" y="11713"/>
                </a:lnTo>
                <a:lnTo>
                  <a:pt x="286" y="12856"/>
                </a:lnTo>
                <a:lnTo>
                  <a:pt x="115" y="13999"/>
                </a:lnTo>
                <a:lnTo>
                  <a:pt x="0" y="15085"/>
                </a:lnTo>
                <a:lnTo>
                  <a:pt x="57" y="16227"/>
                </a:lnTo>
                <a:lnTo>
                  <a:pt x="115" y="17370"/>
                </a:lnTo>
                <a:lnTo>
                  <a:pt x="286" y="18456"/>
                </a:lnTo>
                <a:lnTo>
                  <a:pt x="572" y="19541"/>
                </a:lnTo>
                <a:lnTo>
                  <a:pt x="914" y="20627"/>
                </a:lnTo>
                <a:lnTo>
                  <a:pt x="1314" y="21656"/>
                </a:lnTo>
                <a:lnTo>
                  <a:pt x="1829" y="22684"/>
                </a:lnTo>
                <a:lnTo>
                  <a:pt x="2400" y="23655"/>
                </a:lnTo>
                <a:lnTo>
                  <a:pt x="3029" y="24627"/>
                </a:lnTo>
                <a:lnTo>
                  <a:pt x="3771" y="25484"/>
                </a:lnTo>
                <a:lnTo>
                  <a:pt x="4571" y="26341"/>
                </a:lnTo>
                <a:lnTo>
                  <a:pt x="5371" y="27084"/>
                </a:lnTo>
                <a:lnTo>
                  <a:pt x="6285" y="27769"/>
                </a:lnTo>
                <a:lnTo>
                  <a:pt x="7257" y="28398"/>
                </a:lnTo>
                <a:lnTo>
                  <a:pt x="8400" y="29083"/>
                </a:lnTo>
                <a:lnTo>
                  <a:pt x="9657" y="29598"/>
                </a:lnTo>
                <a:lnTo>
                  <a:pt x="10914" y="29998"/>
                </a:lnTo>
                <a:lnTo>
                  <a:pt x="12228" y="30341"/>
                </a:lnTo>
                <a:lnTo>
                  <a:pt x="13542" y="30569"/>
                </a:lnTo>
                <a:lnTo>
                  <a:pt x="14856" y="30683"/>
                </a:lnTo>
                <a:lnTo>
                  <a:pt x="16228" y="30683"/>
                </a:lnTo>
                <a:lnTo>
                  <a:pt x="17542" y="30569"/>
                </a:lnTo>
                <a:lnTo>
                  <a:pt x="18970" y="30398"/>
                </a:lnTo>
                <a:lnTo>
                  <a:pt x="20399" y="30055"/>
                </a:lnTo>
                <a:lnTo>
                  <a:pt x="21713" y="29598"/>
                </a:lnTo>
                <a:lnTo>
                  <a:pt x="23027" y="29026"/>
                </a:lnTo>
                <a:lnTo>
                  <a:pt x="24341" y="28341"/>
                </a:lnTo>
                <a:lnTo>
                  <a:pt x="25541" y="27541"/>
                </a:lnTo>
                <a:lnTo>
                  <a:pt x="26684" y="26684"/>
                </a:lnTo>
                <a:lnTo>
                  <a:pt x="27712" y="25712"/>
                </a:lnTo>
                <a:lnTo>
                  <a:pt x="28741" y="24684"/>
                </a:lnTo>
                <a:lnTo>
                  <a:pt x="29598" y="23598"/>
                </a:lnTo>
                <a:lnTo>
                  <a:pt x="30398" y="22398"/>
                </a:lnTo>
                <a:lnTo>
                  <a:pt x="31084" y="21198"/>
                </a:lnTo>
                <a:lnTo>
                  <a:pt x="31655" y="19884"/>
                </a:lnTo>
                <a:lnTo>
                  <a:pt x="32112" y="18570"/>
                </a:lnTo>
                <a:lnTo>
                  <a:pt x="32284" y="17884"/>
                </a:lnTo>
                <a:lnTo>
                  <a:pt x="32455" y="17199"/>
                </a:lnTo>
                <a:lnTo>
                  <a:pt x="32569" y="16513"/>
                </a:lnTo>
                <a:lnTo>
                  <a:pt x="32626" y="15827"/>
                </a:lnTo>
                <a:lnTo>
                  <a:pt x="32684" y="14628"/>
                </a:lnTo>
                <a:lnTo>
                  <a:pt x="32626" y="13485"/>
                </a:lnTo>
                <a:lnTo>
                  <a:pt x="32512" y="12342"/>
                </a:lnTo>
                <a:lnTo>
                  <a:pt x="32284" y="11199"/>
                </a:lnTo>
                <a:lnTo>
                  <a:pt x="31941" y="10056"/>
                </a:lnTo>
                <a:lnTo>
                  <a:pt x="31541" y="8971"/>
                </a:lnTo>
                <a:lnTo>
                  <a:pt x="31026" y="7885"/>
                </a:lnTo>
                <a:lnTo>
                  <a:pt x="30455" y="6857"/>
                </a:lnTo>
                <a:lnTo>
                  <a:pt x="29827" y="5885"/>
                </a:lnTo>
                <a:lnTo>
                  <a:pt x="29084" y="4971"/>
                </a:lnTo>
                <a:lnTo>
                  <a:pt x="28284" y="4114"/>
                </a:lnTo>
                <a:lnTo>
                  <a:pt x="27427" y="3314"/>
                </a:lnTo>
                <a:lnTo>
                  <a:pt x="26513" y="2571"/>
                </a:lnTo>
                <a:lnTo>
                  <a:pt x="25541" y="1943"/>
                </a:lnTo>
                <a:lnTo>
                  <a:pt x="24513" y="1371"/>
                </a:lnTo>
                <a:lnTo>
                  <a:pt x="23427" y="857"/>
                </a:lnTo>
                <a:lnTo>
                  <a:pt x="22741" y="629"/>
                </a:lnTo>
                <a:lnTo>
                  <a:pt x="22113" y="457"/>
                </a:lnTo>
                <a:lnTo>
                  <a:pt x="21427" y="286"/>
                </a:lnTo>
                <a:lnTo>
                  <a:pt x="20742" y="172"/>
                </a:lnTo>
                <a:lnTo>
                  <a:pt x="19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flipH="1">
            <a:off x="-78271" y="-404193"/>
            <a:ext cx="549097" cy="1150541"/>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flipH="1" rot="-4499859">
            <a:off x="7276691" y="3433177"/>
            <a:ext cx="1443151" cy="1027702"/>
          </a:xfrm>
          <a:custGeom>
            <a:rect b="b" l="l" r="r" t="t"/>
            <a:pathLst>
              <a:path extrusionOk="0" h="32512" w="45655">
                <a:moveTo>
                  <a:pt x="23027" y="0"/>
                </a:moveTo>
                <a:lnTo>
                  <a:pt x="22456" y="57"/>
                </a:lnTo>
                <a:lnTo>
                  <a:pt x="21942" y="172"/>
                </a:lnTo>
                <a:lnTo>
                  <a:pt x="21542" y="343"/>
                </a:lnTo>
                <a:lnTo>
                  <a:pt x="21085" y="629"/>
                </a:lnTo>
                <a:lnTo>
                  <a:pt x="20685" y="1029"/>
                </a:lnTo>
                <a:lnTo>
                  <a:pt x="20285" y="1429"/>
                </a:lnTo>
                <a:lnTo>
                  <a:pt x="19942" y="1943"/>
                </a:lnTo>
                <a:lnTo>
                  <a:pt x="19542" y="2457"/>
                </a:lnTo>
                <a:lnTo>
                  <a:pt x="19199" y="3086"/>
                </a:lnTo>
                <a:lnTo>
                  <a:pt x="18571" y="4400"/>
                </a:lnTo>
                <a:lnTo>
                  <a:pt x="17942" y="5828"/>
                </a:lnTo>
                <a:lnTo>
                  <a:pt x="17314" y="7371"/>
                </a:lnTo>
                <a:lnTo>
                  <a:pt x="16742" y="8971"/>
                </a:lnTo>
                <a:lnTo>
                  <a:pt x="15599" y="11999"/>
                </a:lnTo>
                <a:lnTo>
                  <a:pt x="15028" y="13371"/>
                </a:lnTo>
                <a:lnTo>
                  <a:pt x="14399" y="14570"/>
                </a:lnTo>
                <a:lnTo>
                  <a:pt x="14057" y="15085"/>
                </a:lnTo>
                <a:lnTo>
                  <a:pt x="13771" y="15542"/>
                </a:lnTo>
                <a:lnTo>
                  <a:pt x="13428" y="15942"/>
                </a:lnTo>
                <a:lnTo>
                  <a:pt x="13085" y="16285"/>
                </a:lnTo>
                <a:lnTo>
                  <a:pt x="12742" y="16513"/>
                </a:lnTo>
                <a:lnTo>
                  <a:pt x="12342" y="16685"/>
                </a:lnTo>
                <a:lnTo>
                  <a:pt x="11943" y="16742"/>
                </a:lnTo>
                <a:lnTo>
                  <a:pt x="11543" y="16742"/>
                </a:lnTo>
                <a:lnTo>
                  <a:pt x="11485" y="16456"/>
                </a:lnTo>
                <a:lnTo>
                  <a:pt x="11428" y="16342"/>
                </a:lnTo>
                <a:lnTo>
                  <a:pt x="11428" y="16399"/>
                </a:lnTo>
                <a:lnTo>
                  <a:pt x="11543" y="16742"/>
                </a:lnTo>
                <a:lnTo>
                  <a:pt x="10571" y="13999"/>
                </a:lnTo>
                <a:lnTo>
                  <a:pt x="10057" y="12628"/>
                </a:lnTo>
                <a:lnTo>
                  <a:pt x="9543" y="11314"/>
                </a:lnTo>
                <a:lnTo>
                  <a:pt x="8971" y="9942"/>
                </a:lnTo>
                <a:lnTo>
                  <a:pt x="8343" y="8685"/>
                </a:lnTo>
                <a:lnTo>
                  <a:pt x="7657" y="7428"/>
                </a:lnTo>
                <a:lnTo>
                  <a:pt x="6800" y="6171"/>
                </a:lnTo>
                <a:lnTo>
                  <a:pt x="5943" y="4857"/>
                </a:lnTo>
                <a:lnTo>
                  <a:pt x="5372" y="4114"/>
                </a:lnTo>
                <a:lnTo>
                  <a:pt x="4800" y="3371"/>
                </a:lnTo>
                <a:lnTo>
                  <a:pt x="4115" y="2743"/>
                </a:lnTo>
                <a:lnTo>
                  <a:pt x="3772" y="2514"/>
                </a:lnTo>
                <a:lnTo>
                  <a:pt x="3429" y="2286"/>
                </a:lnTo>
                <a:lnTo>
                  <a:pt x="3029" y="2171"/>
                </a:lnTo>
                <a:lnTo>
                  <a:pt x="2629" y="2057"/>
                </a:lnTo>
                <a:lnTo>
                  <a:pt x="1829" y="2057"/>
                </a:lnTo>
                <a:lnTo>
                  <a:pt x="1372" y="2229"/>
                </a:lnTo>
                <a:lnTo>
                  <a:pt x="1029" y="2400"/>
                </a:lnTo>
                <a:lnTo>
                  <a:pt x="743" y="2686"/>
                </a:lnTo>
                <a:lnTo>
                  <a:pt x="458" y="2971"/>
                </a:lnTo>
                <a:lnTo>
                  <a:pt x="286" y="3257"/>
                </a:lnTo>
                <a:lnTo>
                  <a:pt x="172" y="3657"/>
                </a:lnTo>
                <a:lnTo>
                  <a:pt x="58" y="4000"/>
                </a:lnTo>
                <a:lnTo>
                  <a:pt x="1" y="4457"/>
                </a:lnTo>
                <a:lnTo>
                  <a:pt x="1" y="5314"/>
                </a:lnTo>
                <a:lnTo>
                  <a:pt x="115" y="6171"/>
                </a:lnTo>
                <a:lnTo>
                  <a:pt x="286" y="7028"/>
                </a:lnTo>
                <a:lnTo>
                  <a:pt x="458" y="7771"/>
                </a:lnTo>
                <a:lnTo>
                  <a:pt x="1143" y="10457"/>
                </a:lnTo>
                <a:lnTo>
                  <a:pt x="1829" y="13199"/>
                </a:lnTo>
                <a:lnTo>
                  <a:pt x="2629" y="15885"/>
                </a:lnTo>
                <a:lnTo>
                  <a:pt x="3029" y="17256"/>
                </a:lnTo>
                <a:lnTo>
                  <a:pt x="3486" y="18570"/>
                </a:lnTo>
                <a:lnTo>
                  <a:pt x="4000" y="19827"/>
                </a:lnTo>
                <a:lnTo>
                  <a:pt x="4572" y="21141"/>
                </a:lnTo>
                <a:lnTo>
                  <a:pt x="5257" y="22341"/>
                </a:lnTo>
                <a:lnTo>
                  <a:pt x="5943" y="23541"/>
                </a:lnTo>
                <a:lnTo>
                  <a:pt x="6686" y="24741"/>
                </a:lnTo>
                <a:lnTo>
                  <a:pt x="7543" y="25827"/>
                </a:lnTo>
                <a:lnTo>
                  <a:pt x="8514" y="26855"/>
                </a:lnTo>
                <a:lnTo>
                  <a:pt x="9543" y="27884"/>
                </a:lnTo>
                <a:lnTo>
                  <a:pt x="10343" y="28512"/>
                </a:lnTo>
                <a:lnTo>
                  <a:pt x="11200" y="29084"/>
                </a:lnTo>
                <a:lnTo>
                  <a:pt x="12114" y="29655"/>
                </a:lnTo>
                <a:lnTo>
                  <a:pt x="13142" y="30169"/>
                </a:lnTo>
                <a:lnTo>
                  <a:pt x="14171" y="30569"/>
                </a:lnTo>
                <a:lnTo>
                  <a:pt x="15257" y="30969"/>
                </a:lnTo>
                <a:lnTo>
                  <a:pt x="16399" y="31369"/>
                </a:lnTo>
                <a:lnTo>
                  <a:pt x="17542" y="31655"/>
                </a:lnTo>
                <a:lnTo>
                  <a:pt x="18685" y="31941"/>
                </a:lnTo>
                <a:lnTo>
                  <a:pt x="19885" y="32112"/>
                </a:lnTo>
                <a:lnTo>
                  <a:pt x="21028" y="32283"/>
                </a:lnTo>
                <a:lnTo>
                  <a:pt x="22170" y="32398"/>
                </a:lnTo>
                <a:lnTo>
                  <a:pt x="23313" y="32455"/>
                </a:lnTo>
                <a:lnTo>
                  <a:pt x="24399" y="32512"/>
                </a:lnTo>
                <a:lnTo>
                  <a:pt x="25427" y="32455"/>
                </a:lnTo>
                <a:lnTo>
                  <a:pt x="26399" y="32398"/>
                </a:lnTo>
                <a:lnTo>
                  <a:pt x="27141" y="32283"/>
                </a:lnTo>
                <a:lnTo>
                  <a:pt x="27884" y="32169"/>
                </a:lnTo>
                <a:lnTo>
                  <a:pt x="29313" y="31769"/>
                </a:lnTo>
                <a:lnTo>
                  <a:pt x="30684" y="31312"/>
                </a:lnTo>
                <a:lnTo>
                  <a:pt x="32055" y="30683"/>
                </a:lnTo>
                <a:lnTo>
                  <a:pt x="33312" y="29998"/>
                </a:lnTo>
                <a:lnTo>
                  <a:pt x="34569" y="29198"/>
                </a:lnTo>
                <a:lnTo>
                  <a:pt x="35712" y="28341"/>
                </a:lnTo>
                <a:lnTo>
                  <a:pt x="36798" y="27369"/>
                </a:lnTo>
                <a:lnTo>
                  <a:pt x="37883" y="26341"/>
                </a:lnTo>
                <a:lnTo>
                  <a:pt x="38855" y="25198"/>
                </a:lnTo>
                <a:lnTo>
                  <a:pt x="39769" y="24055"/>
                </a:lnTo>
                <a:lnTo>
                  <a:pt x="40626" y="22856"/>
                </a:lnTo>
                <a:lnTo>
                  <a:pt x="41426" y="21598"/>
                </a:lnTo>
                <a:lnTo>
                  <a:pt x="42169" y="20341"/>
                </a:lnTo>
                <a:lnTo>
                  <a:pt x="42797" y="19027"/>
                </a:lnTo>
                <a:lnTo>
                  <a:pt x="43426" y="17713"/>
                </a:lnTo>
                <a:lnTo>
                  <a:pt x="43940" y="16513"/>
                </a:lnTo>
                <a:lnTo>
                  <a:pt x="44511" y="14970"/>
                </a:lnTo>
                <a:lnTo>
                  <a:pt x="45026" y="13256"/>
                </a:lnTo>
                <a:lnTo>
                  <a:pt x="45254" y="12342"/>
                </a:lnTo>
                <a:lnTo>
                  <a:pt x="45483" y="11428"/>
                </a:lnTo>
                <a:lnTo>
                  <a:pt x="45597" y="10457"/>
                </a:lnTo>
                <a:lnTo>
                  <a:pt x="45654" y="9599"/>
                </a:lnTo>
                <a:lnTo>
                  <a:pt x="45654" y="8742"/>
                </a:lnTo>
                <a:lnTo>
                  <a:pt x="45540" y="7885"/>
                </a:lnTo>
                <a:lnTo>
                  <a:pt x="45311" y="7143"/>
                </a:lnTo>
                <a:lnTo>
                  <a:pt x="45197" y="6800"/>
                </a:lnTo>
                <a:lnTo>
                  <a:pt x="44969" y="6457"/>
                </a:lnTo>
                <a:lnTo>
                  <a:pt x="44797" y="6171"/>
                </a:lnTo>
                <a:lnTo>
                  <a:pt x="44511" y="5885"/>
                </a:lnTo>
                <a:lnTo>
                  <a:pt x="44226" y="5657"/>
                </a:lnTo>
                <a:lnTo>
                  <a:pt x="43940" y="5428"/>
                </a:lnTo>
                <a:lnTo>
                  <a:pt x="43540" y="5200"/>
                </a:lnTo>
                <a:lnTo>
                  <a:pt x="43083" y="5086"/>
                </a:lnTo>
                <a:lnTo>
                  <a:pt x="42683" y="5086"/>
                </a:lnTo>
                <a:lnTo>
                  <a:pt x="42283" y="5143"/>
                </a:lnTo>
                <a:lnTo>
                  <a:pt x="41883" y="5257"/>
                </a:lnTo>
                <a:lnTo>
                  <a:pt x="41540" y="5428"/>
                </a:lnTo>
                <a:lnTo>
                  <a:pt x="41140" y="5600"/>
                </a:lnTo>
                <a:lnTo>
                  <a:pt x="40740" y="5885"/>
                </a:lnTo>
                <a:lnTo>
                  <a:pt x="40055" y="6514"/>
                </a:lnTo>
                <a:lnTo>
                  <a:pt x="39369" y="7200"/>
                </a:lnTo>
                <a:lnTo>
                  <a:pt x="38169" y="8514"/>
                </a:lnTo>
                <a:lnTo>
                  <a:pt x="37655" y="9142"/>
                </a:lnTo>
                <a:lnTo>
                  <a:pt x="37083" y="9828"/>
                </a:lnTo>
                <a:lnTo>
                  <a:pt x="35826" y="11371"/>
                </a:lnTo>
                <a:lnTo>
                  <a:pt x="34512" y="13085"/>
                </a:lnTo>
                <a:lnTo>
                  <a:pt x="33827" y="13942"/>
                </a:lnTo>
                <a:lnTo>
                  <a:pt x="33084" y="14799"/>
                </a:lnTo>
                <a:lnTo>
                  <a:pt x="32284" y="15599"/>
                </a:lnTo>
                <a:lnTo>
                  <a:pt x="31541" y="16342"/>
                </a:lnTo>
                <a:lnTo>
                  <a:pt x="30741" y="16970"/>
                </a:lnTo>
                <a:lnTo>
                  <a:pt x="29884" y="17485"/>
                </a:lnTo>
                <a:lnTo>
                  <a:pt x="29084" y="17942"/>
                </a:lnTo>
                <a:lnTo>
                  <a:pt x="28627" y="18056"/>
                </a:lnTo>
                <a:lnTo>
                  <a:pt x="28227" y="18170"/>
                </a:lnTo>
                <a:lnTo>
                  <a:pt x="27770" y="18284"/>
                </a:lnTo>
                <a:lnTo>
                  <a:pt x="26913" y="18284"/>
                </a:lnTo>
                <a:lnTo>
                  <a:pt x="26456" y="18227"/>
                </a:lnTo>
                <a:lnTo>
                  <a:pt x="26341" y="17885"/>
                </a:lnTo>
                <a:lnTo>
                  <a:pt x="26284" y="17485"/>
                </a:lnTo>
                <a:lnTo>
                  <a:pt x="26170" y="16456"/>
                </a:lnTo>
                <a:lnTo>
                  <a:pt x="26170" y="15256"/>
                </a:lnTo>
                <a:lnTo>
                  <a:pt x="26227" y="13885"/>
                </a:lnTo>
                <a:lnTo>
                  <a:pt x="26399" y="10799"/>
                </a:lnTo>
                <a:lnTo>
                  <a:pt x="26456" y="9142"/>
                </a:lnTo>
                <a:lnTo>
                  <a:pt x="26513" y="7542"/>
                </a:lnTo>
                <a:lnTo>
                  <a:pt x="26456" y="6000"/>
                </a:lnTo>
                <a:lnTo>
                  <a:pt x="26341" y="4514"/>
                </a:lnTo>
                <a:lnTo>
                  <a:pt x="26227" y="3828"/>
                </a:lnTo>
                <a:lnTo>
                  <a:pt x="26113" y="3200"/>
                </a:lnTo>
                <a:lnTo>
                  <a:pt x="25941" y="2571"/>
                </a:lnTo>
                <a:lnTo>
                  <a:pt x="25770" y="2000"/>
                </a:lnTo>
                <a:lnTo>
                  <a:pt x="25484" y="1543"/>
                </a:lnTo>
                <a:lnTo>
                  <a:pt x="25199" y="1086"/>
                </a:lnTo>
                <a:lnTo>
                  <a:pt x="24913" y="743"/>
                </a:lnTo>
                <a:lnTo>
                  <a:pt x="24513" y="400"/>
                </a:lnTo>
                <a:lnTo>
                  <a:pt x="24056" y="172"/>
                </a:lnTo>
                <a:lnTo>
                  <a:pt x="23599" y="57"/>
                </a:lnTo>
                <a:lnTo>
                  <a:pt x="23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8"/>
          <p:cNvGrpSpPr/>
          <p:nvPr/>
        </p:nvGrpSpPr>
        <p:grpSpPr>
          <a:xfrm flipH="1">
            <a:off x="221408" y="-326482"/>
            <a:ext cx="1296863" cy="1197482"/>
            <a:chOff x="5172900" y="2252250"/>
            <a:chExt cx="1025675" cy="947075"/>
          </a:xfrm>
        </p:grpSpPr>
        <p:sp>
          <p:nvSpPr>
            <p:cNvPr id="135" name="Google Shape;135;p8"/>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rot="10800000">
            <a:off x="7406812" y="-306627"/>
            <a:ext cx="715239" cy="955396"/>
            <a:chOff x="7138475" y="3313575"/>
            <a:chExt cx="591400" cy="789975"/>
          </a:xfrm>
        </p:grpSpPr>
        <p:sp>
          <p:nvSpPr>
            <p:cNvPr id="139" name="Google Shape;139;p8"/>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8"/>
          <p:cNvSpPr/>
          <p:nvPr/>
        </p:nvSpPr>
        <p:spPr>
          <a:xfrm flipH="1" rot="-5400000">
            <a:off x="7992132" y="351598"/>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rot="-5400000">
            <a:off x="775432" y="3824285"/>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3739320" y="3836401"/>
            <a:ext cx="1665310"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9" name="Shape 149"/>
        <p:cNvGrpSpPr/>
        <p:nvPr/>
      </p:nvGrpSpPr>
      <p:grpSpPr>
        <a:xfrm>
          <a:off x="0" y="0"/>
          <a:ext cx="0" cy="0"/>
          <a:chOff x="0" y="0"/>
          <a:chExt cx="0" cy="0"/>
        </a:xfrm>
      </p:grpSpPr>
      <p:sp>
        <p:nvSpPr>
          <p:cNvPr id="150" name="Google Shape;150;p9"/>
          <p:cNvSpPr txBox="1"/>
          <p:nvPr>
            <p:ph idx="1" type="subTitle"/>
          </p:nvPr>
        </p:nvSpPr>
        <p:spPr>
          <a:xfrm>
            <a:off x="3863850" y="2222325"/>
            <a:ext cx="3937500" cy="143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51" name="Google Shape;151;p9"/>
          <p:cNvSpPr txBox="1"/>
          <p:nvPr>
            <p:ph type="title"/>
          </p:nvPr>
        </p:nvSpPr>
        <p:spPr>
          <a:xfrm>
            <a:off x="3863859" y="1535950"/>
            <a:ext cx="393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32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grpSp>
        <p:nvGrpSpPr>
          <p:cNvPr id="152" name="Google Shape;152;p9"/>
          <p:cNvGrpSpPr/>
          <p:nvPr/>
        </p:nvGrpSpPr>
        <p:grpSpPr>
          <a:xfrm rot="10800000">
            <a:off x="-224052" y="3023802"/>
            <a:ext cx="1652632" cy="1779063"/>
            <a:chOff x="5446269" y="2320030"/>
            <a:chExt cx="1016754" cy="1094538"/>
          </a:xfrm>
        </p:grpSpPr>
        <p:sp>
          <p:nvSpPr>
            <p:cNvPr id="153" name="Google Shape;153;p9"/>
            <p:cNvSpPr/>
            <p:nvPr/>
          </p:nvSpPr>
          <p:spPr>
            <a:xfrm>
              <a:off x="5446269" y="2320030"/>
              <a:ext cx="1016754" cy="774516"/>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5817398" y="2706719"/>
              <a:ext cx="337823" cy="707850"/>
            </a:xfrm>
            <a:custGeom>
              <a:rect b="b" l="l" r="r" t="t"/>
              <a:pathLst>
                <a:path extrusionOk="0" h="36398" w="17371">
                  <a:moveTo>
                    <a:pt x="17370" y="0"/>
                  </a:moveTo>
                  <a:lnTo>
                    <a:pt x="16285" y="57"/>
                  </a:lnTo>
                  <a:lnTo>
                    <a:pt x="15256" y="114"/>
                  </a:lnTo>
                  <a:lnTo>
                    <a:pt x="14228" y="286"/>
                  </a:lnTo>
                  <a:lnTo>
                    <a:pt x="13256" y="514"/>
                  </a:lnTo>
                  <a:lnTo>
                    <a:pt x="12285" y="800"/>
                  </a:lnTo>
                  <a:lnTo>
                    <a:pt x="11314" y="1086"/>
                  </a:lnTo>
                  <a:lnTo>
                    <a:pt x="10342" y="1486"/>
                  </a:lnTo>
                  <a:lnTo>
                    <a:pt x="9428" y="1886"/>
                  </a:lnTo>
                  <a:lnTo>
                    <a:pt x="8571" y="2400"/>
                  </a:lnTo>
                  <a:lnTo>
                    <a:pt x="7714" y="2914"/>
                  </a:lnTo>
                  <a:lnTo>
                    <a:pt x="6857" y="3486"/>
                  </a:lnTo>
                  <a:lnTo>
                    <a:pt x="6114" y="4057"/>
                  </a:lnTo>
                  <a:lnTo>
                    <a:pt x="5371" y="4685"/>
                  </a:lnTo>
                  <a:lnTo>
                    <a:pt x="4686" y="5371"/>
                  </a:lnTo>
                  <a:lnTo>
                    <a:pt x="4057" y="6057"/>
                  </a:lnTo>
                  <a:lnTo>
                    <a:pt x="3429" y="6800"/>
                  </a:lnTo>
                  <a:lnTo>
                    <a:pt x="2914" y="7600"/>
                  </a:lnTo>
                  <a:lnTo>
                    <a:pt x="2400" y="8342"/>
                  </a:lnTo>
                  <a:lnTo>
                    <a:pt x="1943" y="9142"/>
                  </a:lnTo>
                  <a:lnTo>
                    <a:pt x="1543" y="9942"/>
                  </a:lnTo>
                  <a:lnTo>
                    <a:pt x="1200" y="10799"/>
                  </a:lnTo>
                  <a:lnTo>
                    <a:pt x="915" y="11656"/>
                  </a:lnTo>
                  <a:lnTo>
                    <a:pt x="629" y="12513"/>
                  </a:lnTo>
                  <a:lnTo>
                    <a:pt x="457" y="13371"/>
                  </a:lnTo>
                  <a:lnTo>
                    <a:pt x="286" y="14228"/>
                  </a:lnTo>
                  <a:lnTo>
                    <a:pt x="115" y="15142"/>
                  </a:lnTo>
                  <a:lnTo>
                    <a:pt x="57" y="15999"/>
                  </a:lnTo>
                  <a:lnTo>
                    <a:pt x="0" y="16913"/>
                  </a:lnTo>
                  <a:lnTo>
                    <a:pt x="0" y="17827"/>
                  </a:lnTo>
                  <a:lnTo>
                    <a:pt x="0" y="18684"/>
                  </a:lnTo>
                  <a:lnTo>
                    <a:pt x="115" y="19599"/>
                  </a:lnTo>
                  <a:lnTo>
                    <a:pt x="172" y="20456"/>
                  </a:lnTo>
                  <a:lnTo>
                    <a:pt x="457" y="21884"/>
                  </a:lnTo>
                  <a:lnTo>
                    <a:pt x="800" y="23255"/>
                  </a:lnTo>
                  <a:lnTo>
                    <a:pt x="1200" y="24627"/>
                  </a:lnTo>
                  <a:lnTo>
                    <a:pt x="1772" y="25998"/>
                  </a:lnTo>
                  <a:lnTo>
                    <a:pt x="2400" y="27255"/>
                  </a:lnTo>
                  <a:lnTo>
                    <a:pt x="3143" y="28512"/>
                  </a:lnTo>
                  <a:lnTo>
                    <a:pt x="4000" y="29769"/>
                  </a:lnTo>
                  <a:lnTo>
                    <a:pt x="4971" y="30912"/>
                  </a:lnTo>
                  <a:lnTo>
                    <a:pt x="5486" y="31426"/>
                  </a:lnTo>
                  <a:lnTo>
                    <a:pt x="6057" y="31940"/>
                  </a:lnTo>
                  <a:lnTo>
                    <a:pt x="6686" y="32455"/>
                  </a:lnTo>
                  <a:lnTo>
                    <a:pt x="7257" y="32969"/>
                  </a:lnTo>
                  <a:lnTo>
                    <a:pt x="7943" y="33426"/>
                  </a:lnTo>
                  <a:lnTo>
                    <a:pt x="8571" y="33826"/>
                  </a:lnTo>
                  <a:lnTo>
                    <a:pt x="9257" y="34226"/>
                  </a:lnTo>
                  <a:lnTo>
                    <a:pt x="10000" y="34626"/>
                  </a:lnTo>
                  <a:lnTo>
                    <a:pt x="10742" y="34969"/>
                  </a:lnTo>
                  <a:lnTo>
                    <a:pt x="11485" y="35254"/>
                  </a:lnTo>
                  <a:lnTo>
                    <a:pt x="12228" y="35540"/>
                  </a:lnTo>
                  <a:lnTo>
                    <a:pt x="13028" y="35769"/>
                  </a:lnTo>
                  <a:lnTo>
                    <a:pt x="13828" y="35997"/>
                  </a:lnTo>
                  <a:lnTo>
                    <a:pt x="14628" y="36169"/>
                  </a:lnTo>
                  <a:lnTo>
                    <a:pt x="15428" y="36283"/>
                  </a:lnTo>
                  <a:lnTo>
                    <a:pt x="16285" y="36397"/>
                  </a:lnTo>
                  <a:lnTo>
                    <a:pt x="16342" y="36283"/>
                  </a:lnTo>
                  <a:lnTo>
                    <a:pt x="16456" y="36112"/>
                  </a:lnTo>
                  <a:lnTo>
                    <a:pt x="16571" y="35997"/>
                  </a:lnTo>
                  <a:lnTo>
                    <a:pt x="16628" y="35883"/>
                  </a:lnTo>
                  <a:lnTo>
                    <a:pt x="1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9"/>
          <p:cNvSpPr/>
          <p:nvPr/>
        </p:nvSpPr>
        <p:spPr>
          <a:xfrm rot="-5400000">
            <a:off x="8423396" y="521018"/>
            <a:ext cx="1652632" cy="1258899"/>
          </a:xfrm>
          <a:custGeom>
            <a:rect b="b" l="l" r="r" t="t"/>
            <a:pathLst>
              <a:path extrusionOk="0" h="39826" w="52282">
                <a:moveTo>
                  <a:pt x="38454" y="0"/>
                </a:moveTo>
                <a:lnTo>
                  <a:pt x="36797" y="57"/>
                </a:lnTo>
                <a:lnTo>
                  <a:pt x="35140" y="171"/>
                </a:lnTo>
                <a:lnTo>
                  <a:pt x="33540" y="343"/>
                </a:lnTo>
                <a:lnTo>
                  <a:pt x="31941" y="629"/>
                </a:lnTo>
                <a:lnTo>
                  <a:pt x="30283" y="971"/>
                </a:lnTo>
                <a:lnTo>
                  <a:pt x="28741" y="1371"/>
                </a:lnTo>
                <a:lnTo>
                  <a:pt x="27141" y="1828"/>
                </a:lnTo>
                <a:lnTo>
                  <a:pt x="25598" y="2400"/>
                </a:lnTo>
                <a:lnTo>
                  <a:pt x="24055" y="2971"/>
                </a:lnTo>
                <a:lnTo>
                  <a:pt x="22570" y="3657"/>
                </a:lnTo>
                <a:lnTo>
                  <a:pt x="21084" y="4400"/>
                </a:lnTo>
                <a:lnTo>
                  <a:pt x="19656" y="5200"/>
                </a:lnTo>
                <a:lnTo>
                  <a:pt x="18741" y="5771"/>
                </a:lnTo>
                <a:lnTo>
                  <a:pt x="17884" y="6342"/>
                </a:lnTo>
                <a:lnTo>
                  <a:pt x="17027" y="6971"/>
                </a:lnTo>
                <a:lnTo>
                  <a:pt x="16227" y="7599"/>
                </a:lnTo>
                <a:lnTo>
                  <a:pt x="14685" y="8856"/>
                </a:lnTo>
                <a:lnTo>
                  <a:pt x="13256" y="10228"/>
                </a:lnTo>
                <a:lnTo>
                  <a:pt x="12342" y="11256"/>
                </a:lnTo>
                <a:lnTo>
                  <a:pt x="11428" y="12285"/>
                </a:lnTo>
                <a:lnTo>
                  <a:pt x="10571" y="13370"/>
                </a:lnTo>
                <a:lnTo>
                  <a:pt x="9771" y="14456"/>
                </a:lnTo>
                <a:lnTo>
                  <a:pt x="8971" y="15599"/>
                </a:lnTo>
                <a:lnTo>
                  <a:pt x="8228" y="16742"/>
                </a:lnTo>
                <a:lnTo>
                  <a:pt x="6800" y="19084"/>
                </a:lnTo>
                <a:lnTo>
                  <a:pt x="5428" y="21541"/>
                </a:lnTo>
                <a:lnTo>
                  <a:pt x="4114" y="23941"/>
                </a:lnTo>
                <a:lnTo>
                  <a:pt x="2857" y="26398"/>
                </a:lnTo>
                <a:lnTo>
                  <a:pt x="1543" y="28798"/>
                </a:lnTo>
                <a:lnTo>
                  <a:pt x="1029" y="29826"/>
                </a:lnTo>
                <a:lnTo>
                  <a:pt x="571" y="30912"/>
                </a:lnTo>
                <a:lnTo>
                  <a:pt x="229" y="31997"/>
                </a:lnTo>
                <a:lnTo>
                  <a:pt x="114" y="32569"/>
                </a:lnTo>
                <a:lnTo>
                  <a:pt x="57" y="33083"/>
                </a:lnTo>
                <a:lnTo>
                  <a:pt x="0" y="33654"/>
                </a:lnTo>
                <a:lnTo>
                  <a:pt x="0" y="34226"/>
                </a:lnTo>
                <a:lnTo>
                  <a:pt x="0" y="34740"/>
                </a:lnTo>
                <a:lnTo>
                  <a:pt x="114" y="35311"/>
                </a:lnTo>
                <a:lnTo>
                  <a:pt x="229" y="35826"/>
                </a:lnTo>
                <a:lnTo>
                  <a:pt x="400" y="36340"/>
                </a:lnTo>
                <a:lnTo>
                  <a:pt x="629" y="36854"/>
                </a:lnTo>
                <a:lnTo>
                  <a:pt x="914" y="37311"/>
                </a:lnTo>
                <a:lnTo>
                  <a:pt x="1200" y="37654"/>
                </a:lnTo>
                <a:lnTo>
                  <a:pt x="1486" y="37997"/>
                </a:lnTo>
                <a:lnTo>
                  <a:pt x="1771" y="38283"/>
                </a:lnTo>
                <a:lnTo>
                  <a:pt x="2114" y="38568"/>
                </a:lnTo>
                <a:lnTo>
                  <a:pt x="2857" y="39025"/>
                </a:lnTo>
                <a:lnTo>
                  <a:pt x="3714" y="39368"/>
                </a:lnTo>
                <a:lnTo>
                  <a:pt x="4571" y="39597"/>
                </a:lnTo>
                <a:lnTo>
                  <a:pt x="5428" y="39768"/>
                </a:lnTo>
                <a:lnTo>
                  <a:pt x="6342" y="39825"/>
                </a:lnTo>
                <a:lnTo>
                  <a:pt x="7257" y="39768"/>
                </a:lnTo>
                <a:lnTo>
                  <a:pt x="9599" y="39483"/>
                </a:lnTo>
                <a:lnTo>
                  <a:pt x="11942" y="39140"/>
                </a:lnTo>
                <a:lnTo>
                  <a:pt x="14285" y="38740"/>
                </a:lnTo>
                <a:lnTo>
                  <a:pt x="16627" y="38226"/>
                </a:lnTo>
                <a:lnTo>
                  <a:pt x="18970" y="37711"/>
                </a:lnTo>
                <a:lnTo>
                  <a:pt x="21313" y="37140"/>
                </a:lnTo>
                <a:lnTo>
                  <a:pt x="25884" y="35883"/>
                </a:lnTo>
                <a:lnTo>
                  <a:pt x="30341" y="34740"/>
                </a:lnTo>
                <a:lnTo>
                  <a:pt x="34797" y="33597"/>
                </a:lnTo>
                <a:lnTo>
                  <a:pt x="36969" y="32969"/>
                </a:lnTo>
                <a:lnTo>
                  <a:pt x="39197" y="32340"/>
                </a:lnTo>
                <a:lnTo>
                  <a:pt x="41368" y="31597"/>
                </a:lnTo>
                <a:lnTo>
                  <a:pt x="43482" y="30798"/>
                </a:lnTo>
                <a:lnTo>
                  <a:pt x="45882" y="29826"/>
                </a:lnTo>
                <a:lnTo>
                  <a:pt x="47025" y="29312"/>
                </a:lnTo>
                <a:lnTo>
                  <a:pt x="48054" y="28798"/>
                </a:lnTo>
                <a:lnTo>
                  <a:pt x="48568" y="28455"/>
                </a:lnTo>
                <a:lnTo>
                  <a:pt x="49025" y="28112"/>
                </a:lnTo>
                <a:lnTo>
                  <a:pt x="49482" y="27712"/>
                </a:lnTo>
                <a:lnTo>
                  <a:pt x="49882" y="27312"/>
                </a:lnTo>
                <a:lnTo>
                  <a:pt x="50282" y="26855"/>
                </a:lnTo>
                <a:lnTo>
                  <a:pt x="50625" y="26341"/>
                </a:lnTo>
                <a:lnTo>
                  <a:pt x="50968" y="25769"/>
                </a:lnTo>
                <a:lnTo>
                  <a:pt x="51253" y="25141"/>
                </a:lnTo>
                <a:lnTo>
                  <a:pt x="51596" y="24341"/>
                </a:lnTo>
                <a:lnTo>
                  <a:pt x="51825" y="23541"/>
                </a:lnTo>
                <a:lnTo>
                  <a:pt x="51996" y="22684"/>
                </a:lnTo>
                <a:lnTo>
                  <a:pt x="52110" y="21827"/>
                </a:lnTo>
                <a:lnTo>
                  <a:pt x="52225" y="20970"/>
                </a:lnTo>
                <a:lnTo>
                  <a:pt x="52282" y="20056"/>
                </a:lnTo>
                <a:lnTo>
                  <a:pt x="52225" y="18284"/>
                </a:lnTo>
                <a:lnTo>
                  <a:pt x="52110" y="16456"/>
                </a:lnTo>
                <a:lnTo>
                  <a:pt x="51939" y="14685"/>
                </a:lnTo>
                <a:lnTo>
                  <a:pt x="51482" y="11313"/>
                </a:lnTo>
                <a:lnTo>
                  <a:pt x="51196" y="9485"/>
                </a:lnTo>
                <a:lnTo>
                  <a:pt x="50911" y="7657"/>
                </a:lnTo>
                <a:lnTo>
                  <a:pt x="50739" y="6799"/>
                </a:lnTo>
                <a:lnTo>
                  <a:pt x="50511" y="5942"/>
                </a:lnTo>
                <a:lnTo>
                  <a:pt x="50225" y="5142"/>
                </a:lnTo>
                <a:lnTo>
                  <a:pt x="49939" y="4343"/>
                </a:lnTo>
                <a:lnTo>
                  <a:pt x="49539" y="3657"/>
                </a:lnTo>
                <a:lnTo>
                  <a:pt x="49139" y="2971"/>
                </a:lnTo>
                <a:lnTo>
                  <a:pt x="48682" y="2400"/>
                </a:lnTo>
                <a:lnTo>
                  <a:pt x="48111" y="1828"/>
                </a:lnTo>
                <a:lnTo>
                  <a:pt x="47425" y="1371"/>
                </a:lnTo>
                <a:lnTo>
                  <a:pt x="46682" y="971"/>
                </a:lnTo>
                <a:lnTo>
                  <a:pt x="45882" y="686"/>
                </a:lnTo>
                <a:lnTo>
                  <a:pt x="44911" y="457"/>
                </a:lnTo>
                <a:lnTo>
                  <a:pt x="43311" y="229"/>
                </a:lnTo>
                <a:lnTo>
                  <a:pt x="41711" y="114"/>
                </a:lnTo>
                <a:lnTo>
                  <a:pt x="40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rot="-5400000">
            <a:off x="7152859" y="-594271"/>
            <a:ext cx="1047586" cy="1432279"/>
          </a:xfrm>
          <a:custGeom>
            <a:rect b="b" l="l" r="r" t="t"/>
            <a:pathLst>
              <a:path extrusionOk="0" h="45311" w="33141">
                <a:moveTo>
                  <a:pt x="6000" y="0"/>
                </a:moveTo>
                <a:lnTo>
                  <a:pt x="5543" y="57"/>
                </a:lnTo>
                <a:lnTo>
                  <a:pt x="5029" y="114"/>
                </a:lnTo>
                <a:lnTo>
                  <a:pt x="4572" y="229"/>
                </a:lnTo>
                <a:lnTo>
                  <a:pt x="4057" y="400"/>
                </a:lnTo>
                <a:lnTo>
                  <a:pt x="3543" y="629"/>
                </a:lnTo>
                <a:lnTo>
                  <a:pt x="2972" y="914"/>
                </a:lnTo>
                <a:lnTo>
                  <a:pt x="2515" y="1200"/>
                </a:lnTo>
                <a:lnTo>
                  <a:pt x="2057" y="1486"/>
                </a:lnTo>
                <a:lnTo>
                  <a:pt x="1715" y="1886"/>
                </a:lnTo>
                <a:lnTo>
                  <a:pt x="1372" y="2228"/>
                </a:lnTo>
                <a:lnTo>
                  <a:pt x="1029" y="2628"/>
                </a:lnTo>
                <a:lnTo>
                  <a:pt x="800" y="3028"/>
                </a:lnTo>
                <a:lnTo>
                  <a:pt x="572" y="3485"/>
                </a:lnTo>
                <a:lnTo>
                  <a:pt x="400" y="3943"/>
                </a:lnTo>
                <a:lnTo>
                  <a:pt x="229" y="4400"/>
                </a:lnTo>
                <a:lnTo>
                  <a:pt x="115" y="4857"/>
                </a:lnTo>
                <a:lnTo>
                  <a:pt x="58" y="5314"/>
                </a:lnTo>
                <a:lnTo>
                  <a:pt x="0" y="6342"/>
                </a:lnTo>
                <a:lnTo>
                  <a:pt x="58" y="7371"/>
                </a:lnTo>
                <a:lnTo>
                  <a:pt x="172" y="8456"/>
                </a:lnTo>
                <a:lnTo>
                  <a:pt x="400" y="9485"/>
                </a:lnTo>
                <a:lnTo>
                  <a:pt x="686" y="10513"/>
                </a:lnTo>
                <a:lnTo>
                  <a:pt x="1029" y="11542"/>
                </a:lnTo>
                <a:lnTo>
                  <a:pt x="1429" y="12570"/>
                </a:lnTo>
                <a:lnTo>
                  <a:pt x="1829" y="13542"/>
                </a:lnTo>
                <a:lnTo>
                  <a:pt x="2629" y="15256"/>
                </a:lnTo>
                <a:lnTo>
                  <a:pt x="10685" y="31312"/>
                </a:lnTo>
                <a:lnTo>
                  <a:pt x="11942" y="33883"/>
                </a:lnTo>
                <a:lnTo>
                  <a:pt x="12628" y="35140"/>
                </a:lnTo>
                <a:lnTo>
                  <a:pt x="13371" y="36340"/>
                </a:lnTo>
                <a:lnTo>
                  <a:pt x="14114" y="37540"/>
                </a:lnTo>
                <a:lnTo>
                  <a:pt x="14914" y="38740"/>
                </a:lnTo>
                <a:lnTo>
                  <a:pt x="15771" y="39825"/>
                </a:lnTo>
                <a:lnTo>
                  <a:pt x="16742" y="40911"/>
                </a:lnTo>
                <a:lnTo>
                  <a:pt x="17771" y="41882"/>
                </a:lnTo>
                <a:lnTo>
                  <a:pt x="18913" y="42797"/>
                </a:lnTo>
                <a:lnTo>
                  <a:pt x="19485" y="43197"/>
                </a:lnTo>
                <a:lnTo>
                  <a:pt x="20113" y="43597"/>
                </a:lnTo>
                <a:lnTo>
                  <a:pt x="20742" y="43939"/>
                </a:lnTo>
                <a:lnTo>
                  <a:pt x="21370" y="44225"/>
                </a:lnTo>
                <a:lnTo>
                  <a:pt x="22056" y="44511"/>
                </a:lnTo>
                <a:lnTo>
                  <a:pt x="22684" y="44739"/>
                </a:lnTo>
                <a:lnTo>
                  <a:pt x="23370" y="44968"/>
                </a:lnTo>
                <a:lnTo>
                  <a:pt x="24056" y="45139"/>
                </a:lnTo>
                <a:lnTo>
                  <a:pt x="24799" y="45254"/>
                </a:lnTo>
                <a:lnTo>
                  <a:pt x="25484" y="45311"/>
                </a:lnTo>
                <a:lnTo>
                  <a:pt x="26170" y="45311"/>
                </a:lnTo>
                <a:lnTo>
                  <a:pt x="26913" y="45254"/>
                </a:lnTo>
                <a:lnTo>
                  <a:pt x="27427" y="45196"/>
                </a:lnTo>
                <a:lnTo>
                  <a:pt x="27941" y="45139"/>
                </a:lnTo>
                <a:lnTo>
                  <a:pt x="28513" y="44968"/>
                </a:lnTo>
                <a:lnTo>
                  <a:pt x="29027" y="44796"/>
                </a:lnTo>
                <a:lnTo>
                  <a:pt x="29484" y="44568"/>
                </a:lnTo>
                <a:lnTo>
                  <a:pt x="29998" y="44339"/>
                </a:lnTo>
                <a:lnTo>
                  <a:pt x="30455" y="44054"/>
                </a:lnTo>
                <a:lnTo>
                  <a:pt x="30912" y="43768"/>
                </a:lnTo>
                <a:lnTo>
                  <a:pt x="31312" y="43425"/>
                </a:lnTo>
                <a:lnTo>
                  <a:pt x="31655" y="43082"/>
                </a:lnTo>
                <a:lnTo>
                  <a:pt x="31998" y="42682"/>
                </a:lnTo>
                <a:lnTo>
                  <a:pt x="32341" y="42282"/>
                </a:lnTo>
                <a:lnTo>
                  <a:pt x="32569" y="41825"/>
                </a:lnTo>
                <a:lnTo>
                  <a:pt x="32798" y="41368"/>
                </a:lnTo>
                <a:lnTo>
                  <a:pt x="32969" y="40854"/>
                </a:lnTo>
                <a:lnTo>
                  <a:pt x="33084" y="40340"/>
                </a:lnTo>
                <a:lnTo>
                  <a:pt x="33141" y="39597"/>
                </a:lnTo>
                <a:lnTo>
                  <a:pt x="33084" y="38854"/>
                </a:lnTo>
                <a:lnTo>
                  <a:pt x="32969" y="38168"/>
                </a:lnTo>
                <a:lnTo>
                  <a:pt x="32741" y="37426"/>
                </a:lnTo>
                <a:lnTo>
                  <a:pt x="32455" y="36740"/>
                </a:lnTo>
                <a:lnTo>
                  <a:pt x="32169" y="36054"/>
                </a:lnTo>
                <a:lnTo>
                  <a:pt x="31484" y="34683"/>
                </a:lnTo>
                <a:lnTo>
                  <a:pt x="29655" y="31255"/>
                </a:lnTo>
                <a:lnTo>
                  <a:pt x="27770" y="27826"/>
                </a:lnTo>
                <a:lnTo>
                  <a:pt x="25884" y="24455"/>
                </a:lnTo>
                <a:lnTo>
                  <a:pt x="23999" y="21084"/>
                </a:lnTo>
                <a:lnTo>
                  <a:pt x="21999" y="17713"/>
                </a:lnTo>
                <a:lnTo>
                  <a:pt x="20056" y="14399"/>
                </a:lnTo>
                <a:lnTo>
                  <a:pt x="17999" y="11085"/>
                </a:lnTo>
                <a:lnTo>
                  <a:pt x="15999" y="7771"/>
                </a:lnTo>
                <a:lnTo>
                  <a:pt x="14971" y="6228"/>
                </a:lnTo>
                <a:lnTo>
                  <a:pt x="14399" y="5428"/>
                </a:lnTo>
                <a:lnTo>
                  <a:pt x="13771" y="4628"/>
                </a:lnTo>
                <a:lnTo>
                  <a:pt x="13085" y="3828"/>
                </a:lnTo>
                <a:lnTo>
                  <a:pt x="12400" y="3085"/>
                </a:lnTo>
                <a:lnTo>
                  <a:pt x="11657" y="2400"/>
                </a:lnTo>
                <a:lnTo>
                  <a:pt x="10857" y="1771"/>
                </a:lnTo>
                <a:lnTo>
                  <a:pt x="10057" y="1200"/>
                </a:lnTo>
                <a:lnTo>
                  <a:pt x="9200" y="686"/>
                </a:lnTo>
                <a:lnTo>
                  <a:pt x="8343" y="343"/>
                </a:lnTo>
                <a:lnTo>
                  <a:pt x="7428" y="114"/>
                </a:lnTo>
                <a:lnTo>
                  <a:pt x="6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9"/>
          <p:cNvGrpSpPr/>
          <p:nvPr/>
        </p:nvGrpSpPr>
        <p:grpSpPr>
          <a:xfrm>
            <a:off x="8524518" y="-710767"/>
            <a:ext cx="854354" cy="1347438"/>
            <a:chOff x="8524518" y="-710767"/>
            <a:chExt cx="854354" cy="1347438"/>
          </a:xfrm>
        </p:grpSpPr>
        <p:sp>
          <p:nvSpPr>
            <p:cNvPr id="158" name="Google Shape;158;p9"/>
            <p:cNvSpPr/>
            <p:nvPr/>
          </p:nvSpPr>
          <p:spPr>
            <a:xfrm rot="-5400000">
              <a:off x="8277976" y="-464225"/>
              <a:ext cx="1347438" cy="854354"/>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rot="-5400000">
              <a:off x="8843297" y="-187868"/>
              <a:ext cx="599673" cy="269159"/>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9"/>
          <p:cNvSpPr/>
          <p:nvPr/>
        </p:nvSpPr>
        <p:spPr>
          <a:xfrm rot="-5400000">
            <a:off x="1896844" y="-386007"/>
            <a:ext cx="1217363" cy="1011456"/>
          </a:xfrm>
          <a:custGeom>
            <a:rect b="b" l="l" r="r" t="t"/>
            <a:pathLst>
              <a:path extrusionOk="0" h="31998" w="38512">
                <a:moveTo>
                  <a:pt x="15028" y="0"/>
                </a:moveTo>
                <a:lnTo>
                  <a:pt x="14171" y="57"/>
                </a:lnTo>
                <a:lnTo>
                  <a:pt x="13314" y="115"/>
                </a:lnTo>
                <a:lnTo>
                  <a:pt x="12343" y="229"/>
                </a:lnTo>
                <a:lnTo>
                  <a:pt x="11314" y="400"/>
                </a:lnTo>
                <a:lnTo>
                  <a:pt x="10286" y="629"/>
                </a:lnTo>
                <a:lnTo>
                  <a:pt x="9257" y="915"/>
                </a:lnTo>
                <a:lnTo>
                  <a:pt x="8171" y="1257"/>
                </a:lnTo>
                <a:lnTo>
                  <a:pt x="7143" y="1657"/>
                </a:lnTo>
                <a:lnTo>
                  <a:pt x="6114" y="2172"/>
                </a:lnTo>
                <a:lnTo>
                  <a:pt x="5143" y="2686"/>
                </a:lnTo>
                <a:lnTo>
                  <a:pt x="4229" y="3314"/>
                </a:lnTo>
                <a:lnTo>
                  <a:pt x="3372" y="3943"/>
                </a:lnTo>
                <a:lnTo>
                  <a:pt x="2572" y="4686"/>
                </a:lnTo>
                <a:lnTo>
                  <a:pt x="1829" y="5486"/>
                </a:lnTo>
                <a:lnTo>
                  <a:pt x="1258" y="6343"/>
                </a:lnTo>
                <a:lnTo>
                  <a:pt x="743" y="7257"/>
                </a:lnTo>
                <a:lnTo>
                  <a:pt x="515" y="7714"/>
                </a:lnTo>
                <a:lnTo>
                  <a:pt x="343" y="8228"/>
                </a:lnTo>
                <a:lnTo>
                  <a:pt x="229" y="8742"/>
                </a:lnTo>
                <a:lnTo>
                  <a:pt x="115" y="9257"/>
                </a:lnTo>
                <a:lnTo>
                  <a:pt x="1" y="10000"/>
                </a:lnTo>
                <a:lnTo>
                  <a:pt x="58" y="10742"/>
                </a:lnTo>
                <a:lnTo>
                  <a:pt x="115" y="11542"/>
                </a:lnTo>
                <a:lnTo>
                  <a:pt x="286" y="12342"/>
                </a:lnTo>
                <a:lnTo>
                  <a:pt x="515" y="13142"/>
                </a:lnTo>
                <a:lnTo>
                  <a:pt x="801" y="13942"/>
                </a:lnTo>
                <a:lnTo>
                  <a:pt x="1086" y="14799"/>
                </a:lnTo>
                <a:lnTo>
                  <a:pt x="1486" y="15599"/>
                </a:lnTo>
                <a:lnTo>
                  <a:pt x="2286" y="17199"/>
                </a:lnTo>
                <a:lnTo>
                  <a:pt x="3143" y="18685"/>
                </a:lnTo>
                <a:lnTo>
                  <a:pt x="4000" y="20113"/>
                </a:lnTo>
                <a:lnTo>
                  <a:pt x="4800" y="21370"/>
                </a:lnTo>
                <a:lnTo>
                  <a:pt x="6457" y="23884"/>
                </a:lnTo>
                <a:lnTo>
                  <a:pt x="7429" y="25198"/>
                </a:lnTo>
                <a:lnTo>
                  <a:pt x="8400" y="26455"/>
                </a:lnTo>
                <a:lnTo>
                  <a:pt x="9428" y="27655"/>
                </a:lnTo>
                <a:lnTo>
                  <a:pt x="10000" y="28227"/>
                </a:lnTo>
                <a:lnTo>
                  <a:pt x="10571" y="28798"/>
                </a:lnTo>
                <a:lnTo>
                  <a:pt x="11143" y="29312"/>
                </a:lnTo>
                <a:lnTo>
                  <a:pt x="11771" y="29769"/>
                </a:lnTo>
                <a:lnTo>
                  <a:pt x="12400" y="30169"/>
                </a:lnTo>
                <a:lnTo>
                  <a:pt x="13028" y="30512"/>
                </a:lnTo>
                <a:lnTo>
                  <a:pt x="13771" y="30912"/>
                </a:lnTo>
                <a:lnTo>
                  <a:pt x="14571" y="31198"/>
                </a:lnTo>
                <a:lnTo>
                  <a:pt x="15428" y="31426"/>
                </a:lnTo>
                <a:lnTo>
                  <a:pt x="16285" y="31655"/>
                </a:lnTo>
                <a:lnTo>
                  <a:pt x="17142" y="31769"/>
                </a:lnTo>
                <a:lnTo>
                  <a:pt x="18056" y="31883"/>
                </a:lnTo>
                <a:lnTo>
                  <a:pt x="18971" y="31941"/>
                </a:lnTo>
                <a:lnTo>
                  <a:pt x="19885" y="31998"/>
                </a:lnTo>
                <a:lnTo>
                  <a:pt x="20799" y="31998"/>
                </a:lnTo>
                <a:lnTo>
                  <a:pt x="21713" y="31941"/>
                </a:lnTo>
                <a:lnTo>
                  <a:pt x="22627" y="31826"/>
                </a:lnTo>
                <a:lnTo>
                  <a:pt x="23485" y="31712"/>
                </a:lnTo>
                <a:lnTo>
                  <a:pt x="25199" y="31369"/>
                </a:lnTo>
                <a:lnTo>
                  <a:pt x="26856" y="30912"/>
                </a:lnTo>
                <a:lnTo>
                  <a:pt x="28170" y="30455"/>
                </a:lnTo>
                <a:lnTo>
                  <a:pt x="29484" y="29884"/>
                </a:lnTo>
                <a:lnTo>
                  <a:pt x="30741" y="29255"/>
                </a:lnTo>
                <a:lnTo>
                  <a:pt x="31998" y="28512"/>
                </a:lnTo>
                <a:lnTo>
                  <a:pt x="33198" y="27712"/>
                </a:lnTo>
                <a:lnTo>
                  <a:pt x="34284" y="26798"/>
                </a:lnTo>
                <a:lnTo>
                  <a:pt x="35312" y="25827"/>
                </a:lnTo>
                <a:lnTo>
                  <a:pt x="36169" y="24798"/>
                </a:lnTo>
                <a:lnTo>
                  <a:pt x="36569" y="24284"/>
                </a:lnTo>
                <a:lnTo>
                  <a:pt x="36969" y="23713"/>
                </a:lnTo>
                <a:lnTo>
                  <a:pt x="37312" y="23141"/>
                </a:lnTo>
                <a:lnTo>
                  <a:pt x="37598" y="22513"/>
                </a:lnTo>
                <a:lnTo>
                  <a:pt x="37883" y="21941"/>
                </a:lnTo>
                <a:lnTo>
                  <a:pt x="38055" y="21313"/>
                </a:lnTo>
                <a:lnTo>
                  <a:pt x="38283" y="20684"/>
                </a:lnTo>
                <a:lnTo>
                  <a:pt x="38398" y="20056"/>
                </a:lnTo>
                <a:lnTo>
                  <a:pt x="38455" y="19370"/>
                </a:lnTo>
                <a:lnTo>
                  <a:pt x="38512" y="18685"/>
                </a:lnTo>
                <a:lnTo>
                  <a:pt x="38512" y="17999"/>
                </a:lnTo>
                <a:lnTo>
                  <a:pt x="38455" y="17313"/>
                </a:lnTo>
                <a:lnTo>
                  <a:pt x="38341" y="16628"/>
                </a:lnTo>
                <a:lnTo>
                  <a:pt x="38169" y="15885"/>
                </a:lnTo>
                <a:lnTo>
                  <a:pt x="37941" y="15142"/>
                </a:lnTo>
                <a:lnTo>
                  <a:pt x="37598" y="14399"/>
                </a:lnTo>
                <a:lnTo>
                  <a:pt x="37198" y="13485"/>
                </a:lnTo>
                <a:lnTo>
                  <a:pt x="36684" y="12628"/>
                </a:lnTo>
                <a:lnTo>
                  <a:pt x="36169" y="11771"/>
                </a:lnTo>
                <a:lnTo>
                  <a:pt x="35541" y="10971"/>
                </a:lnTo>
                <a:lnTo>
                  <a:pt x="34912" y="10171"/>
                </a:lnTo>
                <a:lnTo>
                  <a:pt x="34227" y="9428"/>
                </a:lnTo>
                <a:lnTo>
                  <a:pt x="33541" y="8685"/>
                </a:lnTo>
                <a:lnTo>
                  <a:pt x="32741" y="8000"/>
                </a:lnTo>
                <a:lnTo>
                  <a:pt x="31198" y="6628"/>
                </a:lnTo>
                <a:lnTo>
                  <a:pt x="29541" y="5371"/>
                </a:lnTo>
                <a:lnTo>
                  <a:pt x="27884" y="4171"/>
                </a:lnTo>
                <a:lnTo>
                  <a:pt x="26227" y="3086"/>
                </a:lnTo>
                <a:lnTo>
                  <a:pt x="25542" y="2686"/>
                </a:lnTo>
                <a:lnTo>
                  <a:pt x="24856" y="2286"/>
                </a:lnTo>
                <a:lnTo>
                  <a:pt x="24113" y="1943"/>
                </a:lnTo>
                <a:lnTo>
                  <a:pt x="23370" y="1600"/>
                </a:lnTo>
                <a:lnTo>
                  <a:pt x="22570" y="1314"/>
                </a:lnTo>
                <a:lnTo>
                  <a:pt x="21770" y="1029"/>
                </a:lnTo>
                <a:lnTo>
                  <a:pt x="20113" y="572"/>
                </a:lnTo>
                <a:lnTo>
                  <a:pt x="18456" y="286"/>
                </a:lnTo>
                <a:lnTo>
                  <a:pt x="16742" y="57"/>
                </a:lnTo>
                <a:lnTo>
                  <a:pt x="15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rot="-5400000">
            <a:off x="1735159" y="572447"/>
            <a:ext cx="708032" cy="709865"/>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rot="-5400000">
            <a:off x="7086829" y="-67778"/>
            <a:ext cx="1665308" cy="379320"/>
          </a:xfrm>
          <a:custGeom>
            <a:rect b="b" l="l" r="r" t="t"/>
            <a:pathLst>
              <a:path extrusionOk="0" h="12000" w="52683">
                <a:moveTo>
                  <a:pt x="25027" y="1"/>
                </a:moveTo>
                <a:lnTo>
                  <a:pt x="24056" y="58"/>
                </a:lnTo>
                <a:lnTo>
                  <a:pt x="23027" y="172"/>
                </a:lnTo>
                <a:lnTo>
                  <a:pt x="21999" y="344"/>
                </a:lnTo>
                <a:lnTo>
                  <a:pt x="20970" y="686"/>
                </a:lnTo>
                <a:lnTo>
                  <a:pt x="20742" y="686"/>
                </a:lnTo>
                <a:lnTo>
                  <a:pt x="20513" y="744"/>
                </a:lnTo>
                <a:lnTo>
                  <a:pt x="20056" y="915"/>
                </a:lnTo>
                <a:lnTo>
                  <a:pt x="19599" y="1201"/>
                </a:lnTo>
                <a:lnTo>
                  <a:pt x="19142" y="1601"/>
                </a:lnTo>
                <a:lnTo>
                  <a:pt x="18742" y="2001"/>
                </a:lnTo>
                <a:lnTo>
                  <a:pt x="18399" y="2515"/>
                </a:lnTo>
                <a:lnTo>
                  <a:pt x="17713" y="3543"/>
                </a:lnTo>
                <a:lnTo>
                  <a:pt x="17028" y="2629"/>
                </a:lnTo>
                <a:lnTo>
                  <a:pt x="16628" y="2229"/>
                </a:lnTo>
                <a:lnTo>
                  <a:pt x="16285" y="1886"/>
                </a:lnTo>
                <a:lnTo>
                  <a:pt x="15885" y="1544"/>
                </a:lnTo>
                <a:lnTo>
                  <a:pt x="15428" y="1372"/>
                </a:lnTo>
                <a:lnTo>
                  <a:pt x="15028" y="1201"/>
                </a:lnTo>
                <a:lnTo>
                  <a:pt x="14571" y="1201"/>
                </a:lnTo>
                <a:lnTo>
                  <a:pt x="13885" y="972"/>
                </a:lnTo>
                <a:lnTo>
                  <a:pt x="13199" y="858"/>
                </a:lnTo>
                <a:lnTo>
                  <a:pt x="12514" y="744"/>
                </a:lnTo>
                <a:lnTo>
                  <a:pt x="11828" y="686"/>
                </a:lnTo>
                <a:lnTo>
                  <a:pt x="11200" y="629"/>
                </a:lnTo>
                <a:lnTo>
                  <a:pt x="10514" y="686"/>
                </a:lnTo>
                <a:lnTo>
                  <a:pt x="9885" y="686"/>
                </a:lnTo>
                <a:lnTo>
                  <a:pt x="9257" y="801"/>
                </a:lnTo>
                <a:lnTo>
                  <a:pt x="8628" y="915"/>
                </a:lnTo>
                <a:lnTo>
                  <a:pt x="8057" y="1086"/>
                </a:lnTo>
                <a:lnTo>
                  <a:pt x="7428" y="1258"/>
                </a:lnTo>
                <a:lnTo>
                  <a:pt x="6857" y="1486"/>
                </a:lnTo>
                <a:lnTo>
                  <a:pt x="6343" y="1715"/>
                </a:lnTo>
                <a:lnTo>
                  <a:pt x="5771" y="2001"/>
                </a:lnTo>
                <a:lnTo>
                  <a:pt x="5257" y="2344"/>
                </a:lnTo>
                <a:lnTo>
                  <a:pt x="4743" y="2686"/>
                </a:lnTo>
                <a:lnTo>
                  <a:pt x="3829" y="3429"/>
                </a:lnTo>
                <a:lnTo>
                  <a:pt x="2972" y="4343"/>
                </a:lnTo>
                <a:lnTo>
                  <a:pt x="2172" y="5258"/>
                </a:lnTo>
                <a:lnTo>
                  <a:pt x="1543" y="6343"/>
                </a:lnTo>
                <a:lnTo>
                  <a:pt x="972" y="7429"/>
                </a:lnTo>
                <a:lnTo>
                  <a:pt x="515" y="8629"/>
                </a:lnTo>
                <a:lnTo>
                  <a:pt x="172" y="9886"/>
                </a:lnTo>
                <a:lnTo>
                  <a:pt x="58" y="10571"/>
                </a:lnTo>
                <a:lnTo>
                  <a:pt x="0" y="11200"/>
                </a:lnTo>
                <a:lnTo>
                  <a:pt x="1829" y="11486"/>
                </a:lnTo>
                <a:lnTo>
                  <a:pt x="3600" y="11771"/>
                </a:lnTo>
                <a:lnTo>
                  <a:pt x="4229" y="10514"/>
                </a:lnTo>
                <a:lnTo>
                  <a:pt x="4857" y="9372"/>
                </a:lnTo>
                <a:lnTo>
                  <a:pt x="5486" y="8286"/>
                </a:lnTo>
                <a:lnTo>
                  <a:pt x="5829" y="7829"/>
                </a:lnTo>
                <a:lnTo>
                  <a:pt x="6171" y="7372"/>
                </a:lnTo>
                <a:lnTo>
                  <a:pt x="6514" y="6915"/>
                </a:lnTo>
                <a:lnTo>
                  <a:pt x="6971" y="6572"/>
                </a:lnTo>
                <a:lnTo>
                  <a:pt x="7428" y="6229"/>
                </a:lnTo>
                <a:lnTo>
                  <a:pt x="7943" y="5943"/>
                </a:lnTo>
                <a:lnTo>
                  <a:pt x="8571" y="5715"/>
                </a:lnTo>
                <a:lnTo>
                  <a:pt x="9200" y="5543"/>
                </a:lnTo>
                <a:lnTo>
                  <a:pt x="9943" y="5429"/>
                </a:lnTo>
                <a:lnTo>
                  <a:pt x="10743" y="5372"/>
                </a:lnTo>
                <a:lnTo>
                  <a:pt x="11428" y="5372"/>
                </a:lnTo>
                <a:lnTo>
                  <a:pt x="12057" y="5486"/>
                </a:lnTo>
                <a:lnTo>
                  <a:pt x="12571" y="5658"/>
                </a:lnTo>
                <a:lnTo>
                  <a:pt x="13028" y="5943"/>
                </a:lnTo>
                <a:lnTo>
                  <a:pt x="13485" y="6229"/>
                </a:lnTo>
                <a:lnTo>
                  <a:pt x="13885" y="6572"/>
                </a:lnTo>
                <a:lnTo>
                  <a:pt x="14171" y="6972"/>
                </a:lnTo>
                <a:lnTo>
                  <a:pt x="14514" y="7429"/>
                </a:lnTo>
                <a:lnTo>
                  <a:pt x="14742" y="7886"/>
                </a:lnTo>
                <a:lnTo>
                  <a:pt x="14971" y="8400"/>
                </a:lnTo>
                <a:lnTo>
                  <a:pt x="15371" y="9543"/>
                </a:lnTo>
                <a:lnTo>
                  <a:pt x="15656" y="10629"/>
                </a:lnTo>
                <a:lnTo>
                  <a:pt x="15885" y="11771"/>
                </a:lnTo>
                <a:lnTo>
                  <a:pt x="17999" y="11771"/>
                </a:lnTo>
                <a:lnTo>
                  <a:pt x="19028" y="11828"/>
                </a:lnTo>
                <a:lnTo>
                  <a:pt x="19999" y="12000"/>
                </a:lnTo>
                <a:lnTo>
                  <a:pt x="20113" y="11428"/>
                </a:lnTo>
                <a:lnTo>
                  <a:pt x="20170" y="10857"/>
                </a:lnTo>
                <a:lnTo>
                  <a:pt x="20399" y="9771"/>
                </a:lnTo>
                <a:lnTo>
                  <a:pt x="20627" y="8686"/>
                </a:lnTo>
                <a:lnTo>
                  <a:pt x="20970" y="7657"/>
                </a:lnTo>
                <a:lnTo>
                  <a:pt x="21199" y="7200"/>
                </a:lnTo>
                <a:lnTo>
                  <a:pt x="21427" y="6743"/>
                </a:lnTo>
                <a:lnTo>
                  <a:pt x="21713" y="6286"/>
                </a:lnTo>
                <a:lnTo>
                  <a:pt x="21999" y="5943"/>
                </a:lnTo>
                <a:lnTo>
                  <a:pt x="22399" y="5600"/>
                </a:lnTo>
                <a:lnTo>
                  <a:pt x="22799" y="5315"/>
                </a:lnTo>
                <a:lnTo>
                  <a:pt x="23256" y="5029"/>
                </a:lnTo>
                <a:lnTo>
                  <a:pt x="23770" y="4858"/>
                </a:lnTo>
                <a:lnTo>
                  <a:pt x="24342" y="4743"/>
                </a:lnTo>
                <a:lnTo>
                  <a:pt x="25770" y="4743"/>
                </a:lnTo>
                <a:lnTo>
                  <a:pt x="26513" y="4858"/>
                </a:lnTo>
                <a:lnTo>
                  <a:pt x="27198" y="4972"/>
                </a:lnTo>
                <a:lnTo>
                  <a:pt x="27770" y="5200"/>
                </a:lnTo>
                <a:lnTo>
                  <a:pt x="28341" y="5429"/>
                </a:lnTo>
                <a:lnTo>
                  <a:pt x="28798" y="5772"/>
                </a:lnTo>
                <a:lnTo>
                  <a:pt x="29255" y="6115"/>
                </a:lnTo>
                <a:lnTo>
                  <a:pt x="29655" y="6515"/>
                </a:lnTo>
                <a:lnTo>
                  <a:pt x="29998" y="6972"/>
                </a:lnTo>
                <a:lnTo>
                  <a:pt x="30341" y="7429"/>
                </a:lnTo>
                <a:lnTo>
                  <a:pt x="31027" y="8457"/>
                </a:lnTo>
                <a:lnTo>
                  <a:pt x="31655" y="9600"/>
                </a:lnTo>
                <a:lnTo>
                  <a:pt x="32398" y="10857"/>
                </a:lnTo>
                <a:lnTo>
                  <a:pt x="32455" y="10800"/>
                </a:lnTo>
                <a:lnTo>
                  <a:pt x="32455" y="10857"/>
                </a:lnTo>
                <a:lnTo>
                  <a:pt x="34284" y="11143"/>
                </a:lnTo>
                <a:lnTo>
                  <a:pt x="35998" y="11428"/>
                </a:lnTo>
                <a:lnTo>
                  <a:pt x="36683" y="10229"/>
                </a:lnTo>
                <a:lnTo>
                  <a:pt x="37312" y="9029"/>
                </a:lnTo>
                <a:lnTo>
                  <a:pt x="37940" y="7943"/>
                </a:lnTo>
                <a:lnTo>
                  <a:pt x="38226" y="7486"/>
                </a:lnTo>
                <a:lnTo>
                  <a:pt x="38569" y="7029"/>
                </a:lnTo>
                <a:lnTo>
                  <a:pt x="38969" y="6629"/>
                </a:lnTo>
                <a:lnTo>
                  <a:pt x="39426" y="6229"/>
                </a:lnTo>
                <a:lnTo>
                  <a:pt x="39883" y="5886"/>
                </a:lnTo>
                <a:lnTo>
                  <a:pt x="40397" y="5600"/>
                </a:lnTo>
                <a:lnTo>
                  <a:pt x="40969" y="5372"/>
                </a:lnTo>
                <a:lnTo>
                  <a:pt x="41654" y="5200"/>
                </a:lnTo>
                <a:lnTo>
                  <a:pt x="42397" y="5086"/>
                </a:lnTo>
                <a:lnTo>
                  <a:pt x="43197" y="5029"/>
                </a:lnTo>
                <a:lnTo>
                  <a:pt x="43883" y="5086"/>
                </a:lnTo>
                <a:lnTo>
                  <a:pt x="44454" y="5143"/>
                </a:lnTo>
                <a:lnTo>
                  <a:pt x="45026" y="5315"/>
                </a:lnTo>
                <a:lnTo>
                  <a:pt x="45483" y="5600"/>
                </a:lnTo>
                <a:lnTo>
                  <a:pt x="45940" y="5886"/>
                </a:lnTo>
                <a:lnTo>
                  <a:pt x="46283" y="6229"/>
                </a:lnTo>
                <a:lnTo>
                  <a:pt x="46626" y="6629"/>
                </a:lnTo>
                <a:lnTo>
                  <a:pt x="46911" y="7086"/>
                </a:lnTo>
                <a:lnTo>
                  <a:pt x="47197" y="7600"/>
                </a:lnTo>
                <a:lnTo>
                  <a:pt x="47425" y="8114"/>
                </a:lnTo>
                <a:lnTo>
                  <a:pt x="47768" y="9200"/>
                </a:lnTo>
                <a:lnTo>
                  <a:pt x="48054" y="10343"/>
                </a:lnTo>
                <a:lnTo>
                  <a:pt x="48283" y="11428"/>
                </a:lnTo>
                <a:lnTo>
                  <a:pt x="50397" y="11428"/>
                </a:lnTo>
                <a:lnTo>
                  <a:pt x="51482" y="11486"/>
                </a:lnTo>
                <a:lnTo>
                  <a:pt x="52454" y="11657"/>
                </a:lnTo>
                <a:lnTo>
                  <a:pt x="52625" y="10800"/>
                </a:lnTo>
                <a:lnTo>
                  <a:pt x="52682" y="9886"/>
                </a:lnTo>
                <a:lnTo>
                  <a:pt x="52625" y="9029"/>
                </a:lnTo>
                <a:lnTo>
                  <a:pt x="52511" y="8172"/>
                </a:lnTo>
                <a:lnTo>
                  <a:pt x="52339" y="7372"/>
                </a:lnTo>
                <a:lnTo>
                  <a:pt x="52054" y="6572"/>
                </a:lnTo>
                <a:lnTo>
                  <a:pt x="51711" y="5772"/>
                </a:lnTo>
                <a:lnTo>
                  <a:pt x="51311" y="5029"/>
                </a:lnTo>
                <a:lnTo>
                  <a:pt x="50511" y="3772"/>
                </a:lnTo>
                <a:lnTo>
                  <a:pt x="50054" y="3086"/>
                </a:lnTo>
                <a:lnTo>
                  <a:pt x="49482" y="2344"/>
                </a:lnTo>
                <a:lnTo>
                  <a:pt x="48911" y="1772"/>
                </a:lnTo>
                <a:lnTo>
                  <a:pt x="48625" y="1486"/>
                </a:lnTo>
                <a:lnTo>
                  <a:pt x="48340" y="1258"/>
                </a:lnTo>
                <a:lnTo>
                  <a:pt x="47997" y="1086"/>
                </a:lnTo>
                <a:lnTo>
                  <a:pt x="47711" y="915"/>
                </a:lnTo>
                <a:lnTo>
                  <a:pt x="47368" y="858"/>
                </a:lnTo>
                <a:lnTo>
                  <a:pt x="47026" y="858"/>
                </a:lnTo>
                <a:lnTo>
                  <a:pt x="45997" y="572"/>
                </a:lnTo>
                <a:lnTo>
                  <a:pt x="45026" y="401"/>
                </a:lnTo>
                <a:lnTo>
                  <a:pt x="44111" y="344"/>
                </a:lnTo>
                <a:lnTo>
                  <a:pt x="43140" y="344"/>
                </a:lnTo>
                <a:lnTo>
                  <a:pt x="42226" y="401"/>
                </a:lnTo>
                <a:lnTo>
                  <a:pt x="41312" y="515"/>
                </a:lnTo>
                <a:lnTo>
                  <a:pt x="40455" y="744"/>
                </a:lnTo>
                <a:lnTo>
                  <a:pt x="39598" y="1029"/>
                </a:lnTo>
                <a:lnTo>
                  <a:pt x="38798" y="1372"/>
                </a:lnTo>
                <a:lnTo>
                  <a:pt x="38055" y="1772"/>
                </a:lnTo>
                <a:lnTo>
                  <a:pt x="37312" y="2286"/>
                </a:lnTo>
                <a:lnTo>
                  <a:pt x="36626" y="2801"/>
                </a:lnTo>
                <a:lnTo>
                  <a:pt x="35941" y="3372"/>
                </a:lnTo>
                <a:lnTo>
                  <a:pt x="35369" y="4001"/>
                </a:lnTo>
                <a:lnTo>
                  <a:pt x="34798" y="4686"/>
                </a:lnTo>
                <a:lnTo>
                  <a:pt x="34284" y="5429"/>
                </a:lnTo>
                <a:lnTo>
                  <a:pt x="33769" y="4629"/>
                </a:lnTo>
                <a:lnTo>
                  <a:pt x="33198" y="3886"/>
                </a:lnTo>
                <a:lnTo>
                  <a:pt x="32569" y="3201"/>
                </a:lnTo>
                <a:lnTo>
                  <a:pt x="31884" y="2572"/>
                </a:lnTo>
                <a:lnTo>
                  <a:pt x="31198" y="2001"/>
                </a:lnTo>
                <a:lnTo>
                  <a:pt x="30398" y="1544"/>
                </a:lnTo>
                <a:lnTo>
                  <a:pt x="29598" y="1086"/>
                </a:lnTo>
                <a:lnTo>
                  <a:pt x="28741" y="686"/>
                </a:lnTo>
                <a:lnTo>
                  <a:pt x="27884" y="401"/>
                </a:lnTo>
                <a:lnTo>
                  <a:pt x="26970" y="172"/>
                </a:lnTo>
                <a:lnTo>
                  <a:pt x="25999" y="58"/>
                </a:lnTo>
                <a:lnTo>
                  <a:pt x="250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1025" y="4449275"/>
            <a:ext cx="9165000" cy="70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9"/>
          <p:cNvGrpSpPr/>
          <p:nvPr/>
        </p:nvGrpSpPr>
        <p:grpSpPr>
          <a:xfrm rot="10800000">
            <a:off x="-407997" y="-238501"/>
            <a:ext cx="1296863" cy="1197482"/>
            <a:chOff x="5172900" y="2252250"/>
            <a:chExt cx="1025675" cy="947075"/>
          </a:xfrm>
        </p:grpSpPr>
        <p:sp>
          <p:nvSpPr>
            <p:cNvPr id="165" name="Google Shape;165;p9"/>
            <p:cNvSpPr/>
            <p:nvPr/>
          </p:nvSpPr>
          <p:spPr>
            <a:xfrm>
              <a:off x="5172900" y="2252250"/>
              <a:ext cx="1025675" cy="947075"/>
            </a:xfrm>
            <a:custGeom>
              <a:rect b="b" l="l" r="r" t="t"/>
              <a:pathLst>
                <a:path extrusionOk="0" h="37883" w="41027">
                  <a:moveTo>
                    <a:pt x="24513" y="514"/>
                  </a:moveTo>
                  <a:lnTo>
                    <a:pt x="26113" y="686"/>
                  </a:lnTo>
                  <a:lnTo>
                    <a:pt x="27713" y="971"/>
                  </a:lnTo>
                  <a:lnTo>
                    <a:pt x="29256" y="1371"/>
                  </a:lnTo>
                  <a:lnTo>
                    <a:pt x="30799" y="1829"/>
                  </a:lnTo>
                  <a:lnTo>
                    <a:pt x="32284" y="2457"/>
                  </a:lnTo>
                  <a:lnTo>
                    <a:pt x="32970" y="2800"/>
                  </a:lnTo>
                  <a:lnTo>
                    <a:pt x="33598" y="3138"/>
                  </a:lnTo>
                  <a:lnTo>
                    <a:pt x="33598" y="3138"/>
                  </a:lnTo>
                  <a:lnTo>
                    <a:pt x="33598" y="3143"/>
                  </a:lnTo>
                  <a:lnTo>
                    <a:pt x="33713" y="3200"/>
                  </a:lnTo>
                  <a:lnTo>
                    <a:pt x="34227" y="3486"/>
                  </a:lnTo>
                  <a:lnTo>
                    <a:pt x="34741" y="3828"/>
                  </a:lnTo>
                  <a:lnTo>
                    <a:pt x="35255" y="4171"/>
                  </a:lnTo>
                  <a:lnTo>
                    <a:pt x="35770" y="4571"/>
                  </a:lnTo>
                  <a:lnTo>
                    <a:pt x="36684" y="5428"/>
                  </a:lnTo>
                  <a:lnTo>
                    <a:pt x="37541" y="6400"/>
                  </a:lnTo>
                  <a:lnTo>
                    <a:pt x="38284" y="7428"/>
                  </a:lnTo>
                  <a:lnTo>
                    <a:pt x="38569" y="7999"/>
                  </a:lnTo>
                  <a:lnTo>
                    <a:pt x="38855" y="8571"/>
                  </a:lnTo>
                  <a:lnTo>
                    <a:pt x="39141" y="9142"/>
                  </a:lnTo>
                  <a:lnTo>
                    <a:pt x="39369" y="9714"/>
                  </a:lnTo>
                  <a:lnTo>
                    <a:pt x="39541" y="10285"/>
                  </a:lnTo>
                  <a:lnTo>
                    <a:pt x="39655" y="10914"/>
                  </a:lnTo>
                  <a:lnTo>
                    <a:pt x="39941" y="12171"/>
                  </a:lnTo>
                  <a:lnTo>
                    <a:pt x="40112" y="13485"/>
                  </a:lnTo>
                  <a:lnTo>
                    <a:pt x="40284" y="14799"/>
                  </a:lnTo>
                  <a:lnTo>
                    <a:pt x="40398" y="16113"/>
                  </a:lnTo>
                  <a:lnTo>
                    <a:pt x="40512" y="17484"/>
                  </a:lnTo>
                  <a:lnTo>
                    <a:pt x="40512" y="18799"/>
                  </a:lnTo>
                  <a:lnTo>
                    <a:pt x="40512" y="20113"/>
                  </a:lnTo>
                  <a:lnTo>
                    <a:pt x="40455" y="21427"/>
                  </a:lnTo>
                  <a:lnTo>
                    <a:pt x="40341" y="22798"/>
                  </a:lnTo>
                  <a:lnTo>
                    <a:pt x="40169" y="24170"/>
                  </a:lnTo>
                  <a:lnTo>
                    <a:pt x="39998" y="24855"/>
                  </a:lnTo>
                  <a:lnTo>
                    <a:pt x="39827" y="25541"/>
                  </a:lnTo>
                  <a:lnTo>
                    <a:pt x="39541" y="26169"/>
                  </a:lnTo>
                  <a:lnTo>
                    <a:pt x="39255" y="26798"/>
                  </a:lnTo>
                  <a:lnTo>
                    <a:pt x="38855" y="27369"/>
                  </a:lnTo>
                  <a:lnTo>
                    <a:pt x="38398" y="27884"/>
                  </a:lnTo>
                  <a:lnTo>
                    <a:pt x="37884" y="28341"/>
                  </a:lnTo>
                  <a:lnTo>
                    <a:pt x="37312" y="28798"/>
                  </a:lnTo>
                  <a:lnTo>
                    <a:pt x="36055" y="29598"/>
                  </a:lnTo>
                  <a:lnTo>
                    <a:pt x="34855" y="30341"/>
                  </a:lnTo>
                  <a:lnTo>
                    <a:pt x="33484" y="31198"/>
                  </a:lnTo>
                  <a:lnTo>
                    <a:pt x="32056" y="32055"/>
                  </a:lnTo>
                  <a:lnTo>
                    <a:pt x="30627" y="32797"/>
                  </a:lnTo>
                  <a:lnTo>
                    <a:pt x="29142" y="33540"/>
                  </a:lnTo>
                  <a:lnTo>
                    <a:pt x="27656" y="34226"/>
                  </a:lnTo>
                  <a:lnTo>
                    <a:pt x="26170" y="34912"/>
                  </a:lnTo>
                  <a:lnTo>
                    <a:pt x="24628" y="35540"/>
                  </a:lnTo>
                  <a:lnTo>
                    <a:pt x="23085" y="36169"/>
                  </a:lnTo>
                  <a:lnTo>
                    <a:pt x="21485" y="36740"/>
                  </a:lnTo>
                  <a:lnTo>
                    <a:pt x="20685" y="36969"/>
                  </a:lnTo>
                  <a:lnTo>
                    <a:pt x="19828" y="37197"/>
                  </a:lnTo>
                  <a:lnTo>
                    <a:pt x="19028" y="37311"/>
                  </a:lnTo>
                  <a:lnTo>
                    <a:pt x="18171" y="37311"/>
                  </a:lnTo>
                  <a:lnTo>
                    <a:pt x="17314" y="37254"/>
                  </a:lnTo>
                  <a:lnTo>
                    <a:pt x="16914" y="37140"/>
                  </a:lnTo>
                  <a:lnTo>
                    <a:pt x="16514" y="37026"/>
                  </a:lnTo>
                  <a:lnTo>
                    <a:pt x="15828" y="36797"/>
                  </a:lnTo>
                  <a:lnTo>
                    <a:pt x="15200" y="36454"/>
                  </a:lnTo>
                  <a:lnTo>
                    <a:pt x="13886" y="35769"/>
                  </a:lnTo>
                  <a:lnTo>
                    <a:pt x="12629" y="35026"/>
                  </a:lnTo>
                  <a:lnTo>
                    <a:pt x="11372" y="34226"/>
                  </a:lnTo>
                  <a:lnTo>
                    <a:pt x="10172" y="33483"/>
                  </a:lnTo>
                  <a:lnTo>
                    <a:pt x="9029" y="32683"/>
                  </a:lnTo>
                  <a:lnTo>
                    <a:pt x="7829" y="31826"/>
                  </a:lnTo>
                  <a:lnTo>
                    <a:pt x="6743" y="30912"/>
                  </a:lnTo>
                  <a:lnTo>
                    <a:pt x="5658" y="29998"/>
                  </a:lnTo>
                  <a:lnTo>
                    <a:pt x="4629" y="28969"/>
                  </a:lnTo>
                  <a:lnTo>
                    <a:pt x="3658" y="27941"/>
                  </a:lnTo>
                  <a:lnTo>
                    <a:pt x="2744" y="26855"/>
                  </a:lnTo>
                  <a:lnTo>
                    <a:pt x="1887" y="25655"/>
                  </a:lnTo>
                  <a:lnTo>
                    <a:pt x="1487" y="25027"/>
                  </a:lnTo>
                  <a:lnTo>
                    <a:pt x="1144" y="24341"/>
                  </a:lnTo>
                  <a:lnTo>
                    <a:pt x="858" y="23712"/>
                  </a:lnTo>
                  <a:lnTo>
                    <a:pt x="629" y="23027"/>
                  </a:lnTo>
                  <a:lnTo>
                    <a:pt x="515" y="22284"/>
                  </a:lnTo>
                  <a:lnTo>
                    <a:pt x="458" y="21541"/>
                  </a:lnTo>
                  <a:lnTo>
                    <a:pt x="515" y="20856"/>
                  </a:lnTo>
                  <a:lnTo>
                    <a:pt x="629" y="20170"/>
                  </a:lnTo>
                  <a:lnTo>
                    <a:pt x="858" y="19484"/>
                  </a:lnTo>
                  <a:lnTo>
                    <a:pt x="1087" y="18799"/>
                  </a:lnTo>
                  <a:lnTo>
                    <a:pt x="1429" y="18170"/>
                  </a:lnTo>
                  <a:lnTo>
                    <a:pt x="1772" y="17542"/>
                  </a:lnTo>
                  <a:lnTo>
                    <a:pt x="2515" y="16342"/>
                  </a:lnTo>
                  <a:lnTo>
                    <a:pt x="3258" y="15313"/>
                  </a:lnTo>
                  <a:lnTo>
                    <a:pt x="4115" y="14285"/>
                  </a:lnTo>
                  <a:lnTo>
                    <a:pt x="5772" y="12228"/>
                  </a:lnTo>
                  <a:lnTo>
                    <a:pt x="7658" y="9999"/>
                  </a:lnTo>
                  <a:lnTo>
                    <a:pt x="8629" y="8857"/>
                  </a:lnTo>
                  <a:lnTo>
                    <a:pt x="9657" y="7828"/>
                  </a:lnTo>
                  <a:lnTo>
                    <a:pt x="10914" y="6628"/>
                  </a:lnTo>
                  <a:lnTo>
                    <a:pt x="12229" y="5543"/>
                  </a:lnTo>
                  <a:lnTo>
                    <a:pt x="13600" y="4514"/>
                  </a:lnTo>
                  <a:lnTo>
                    <a:pt x="14971" y="3486"/>
                  </a:lnTo>
                  <a:lnTo>
                    <a:pt x="16457" y="2457"/>
                  </a:lnTo>
                  <a:lnTo>
                    <a:pt x="17200" y="2000"/>
                  </a:lnTo>
                  <a:lnTo>
                    <a:pt x="17942" y="1600"/>
                  </a:lnTo>
                  <a:lnTo>
                    <a:pt x="18742" y="1257"/>
                  </a:lnTo>
                  <a:lnTo>
                    <a:pt x="19542" y="971"/>
                  </a:lnTo>
                  <a:lnTo>
                    <a:pt x="20399" y="743"/>
                  </a:lnTo>
                  <a:lnTo>
                    <a:pt x="21314" y="571"/>
                  </a:lnTo>
                  <a:lnTo>
                    <a:pt x="22914" y="514"/>
                  </a:lnTo>
                  <a:close/>
                  <a:moveTo>
                    <a:pt x="22456" y="0"/>
                  </a:moveTo>
                  <a:lnTo>
                    <a:pt x="21714" y="57"/>
                  </a:lnTo>
                  <a:lnTo>
                    <a:pt x="21028" y="114"/>
                  </a:lnTo>
                  <a:lnTo>
                    <a:pt x="20342" y="229"/>
                  </a:lnTo>
                  <a:lnTo>
                    <a:pt x="19657" y="400"/>
                  </a:lnTo>
                  <a:lnTo>
                    <a:pt x="18971" y="629"/>
                  </a:lnTo>
                  <a:lnTo>
                    <a:pt x="18342" y="857"/>
                  </a:lnTo>
                  <a:lnTo>
                    <a:pt x="17714" y="1143"/>
                  </a:lnTo>
                  <a:lnTo>
                    <a:pt x="17085" y="1543"/>
                  </a:lnTo>
                  <a:lnTo>
                    <a:pt x="15714" y="2400"/>
                  </a:lnTo>
                  <a:lnTo>
                    <a:pt x="14400" y="3314"/>
                  </a:lnTo>
                  <a:lnTo>
                    <a:pt x="13086" y="4228"/>
                  </a:lnTo>
                  <a:lnTo>
                    <a:pt x="11829" y="5257"/>
                  </a:lnTo>
                  <a:lnTo>
                    <a:pt x="10629" y="6285"/>
                  </a:lnTo>
                  <a:lnTo>
                    <a:pt x="9486" y="7371"/>
                  </a:lnTo>
                  <a:lnTo>
                    <a:pt x="8400" y="8514"/>
                  </a:lnTo>
                  <a:lnTo>
                    <a:pt x="7315" y="9656"/>
                  </a:lnTo>
                  <a:lnTo>
                    <a:pt x="6286" y="10856"/>
                  </a:lnTo>
                  <a:lnTo>
                    <a:pt x="5258" y="12056"/>
                  </a:lnTo>
                  <a:lnTo>
                    <a:pt x="3315" y="14570"/>
                  </a:lnTo>
                  <a:lnTo>
                    <a:pt x="2515" y="15599"/>
                  </a:lnTo>
                  <a:lnTo>
                    <a:pt x="1772" y="16684"/>
                  </a:lnTo>
                  <a:lnTo>
                    <a:pt x="1144" y="17827"/>
                  </a:lnTo>
                  <a:lnTo>
                    <a:pt x="801" y="18399"/>
                  </a:lnTo>
                  <a:lnTo>
                    <a:pt x="572" y="19027"/>
                  </a:lnTo>
                  <a:lnTo>
                    <a:pt x="344" y="19599"/>
                  </a:lnTo>
                  <a:lnTo>
                    <a:pt x="172" y="20227"/>
                  </a:lnTo>
                  <a:lnTo>
                    <a:pt x="58" y="20856"/>
                  </a:lnTo>
                  <a:lnTo>
                    <a:pt x="1" y="21484"/>
                  </a:lnTo>
                  <a:lnTo>
                    <a:pt x="1" y="22170"/>
                  </a:lnTo>
                  <a:lnTo>
                    <a:pt x="58" y="22798"/>
                  </a:lnTo>
                  <a:lnTo>
                    <a:pt x="172" y="23427"/>
                  </a:lnTo>
                  <a:lnTo>
                    <a:pt x="401" y="24055"/>
                  </a:lnTo>
                  <a:lnTo>
                    <a:pt x="744" y="24741"/>
                  </a:lnTo>
                  <a:lnTo>
                    <a:pt x="1087" y="25427"/>
                  </a:lnTo>
                  <a:lnTo>
                    <a:pt x="1429" y="26055"/>
                  </a:lnTo>
                  <a:lnTo>
                    <a:pt x="1887" y="26684"/>
                  </a:lnTo>
                  <a:lnTo>
                    <a:pt x="2801" y="27884"/>
                  </a:lnTo>
                  <a:lnTo>
                    <a:pt x="3829" y="29083"/>
                  </a:lnTo>
                  <a:lnTo>
                    <a:pt x="4915" y="30169"/>
                  </a:lnTo>
                  <a:lnTo>
                    <a:pt x="6115" y="31140"/>
                  </a:lnTo>
                  <a:lnTo>
                    <a:pt x="7258" y="32112"/>
                  </a:lnTo>
                  <a:lnTo>
                    <a:pt x="8457" y="32969"/>
                  </a:lnTo>
                  <a:lnTo>
                    <a:pt x="9829" y="33940"/>
                  </a:lnTo>
                  <a:lnTo>
                    <a:pt x="11200" y="34797"/>
                  </a:lnTo>
                  <a:lnTo>
                    <a:pt x="12629" y="35654"/>
                  </a:lnTo>
                  <a:lnTo>
                    <a:pt x="14057" y="36454"/>
                  </a:lnTo>
                  <a:lnTo>
                    <a:pt x="15257" y="37083"/>
                  </a:lnTo>
                  <a:lnTo>
                    <a:pt x="15885" y="37369"/>
                  </a:lnTo>
                  <a:lnTo>
                    <a:pt x="16514" y="37597"/>
                  </a:lnTo>
                  <a:lnTo>
                    <a:pt x="17143" y="37769"/>
                  </a:lnTo>
                  <a:lnTo>
                    <a:pt x="17771" y="37826"/>
                  </a:lnTo>
                  <a:lnTo>
                    <a:pt x="18457" y="37883"/>
                  </a:lnTo>
                  <a:lnTo>
                    <a:pt x="19142" y="37826"/>
                  </a:lnTo>
                  <a:lnTo>
                    <a:pt x="19999" y="37654"/>
                  </a:lnTo>
                  <a:lnTo>
                    <a:pt x="20914" y="37426"/>
                  </a:lnTo>
                  <a:lnTo>
                    <a:pt x="21771" y="37140"/>
                  </a:lnTo>
                  <a:lnTo>
                    <a:pt x="22571" y="36854"/>
                  </a:lnTo>
                  <a:lnTo>
                    <a:pt x="24228" y="36226"/>
                  </a:lnTo>
                  <a:lnTo>
                    <a:pt x="25885" y="35483"/>
                  </a:lnTo>
                  <a:lnTo>
                    <a:pt x="29199" y="33997"/>
                  </a:lnTo>
                  <a:lnTo>
                    <a:pt x="30856" y="33255"/>
                  </a:lnTo>
                  <a:lnTo>
                    <a:pt x="32456" y="32340"/>
                  </a:lnTo>
                  <a:lnTo>
                    <a:pt x="35255" y="30683"/>
                  </a:lnTo>
                  <a:lnTo>
                    <a:pt x="36627" y="29769"/>
                  </a:lnTo>
                  <a:lnTo>
                    <a:pt x="37998" y="28798"/>
                  </a:lnTo>
                  <a:lnTo>
                    <a:pt x="38455" y="28398"/>
                  </a:lnTo>
                  <a:lnTo>
                    <a:pt x="38855" y="27998"/>
                  </a:lnTo>
                  <a:lnTo>
                    <a:pt x="39255" y="27541"/>
                  </a:lnTo>
                  <a:lnTo>
                    <a:pt x="39541" y="27084"/>
                  </a:lnTo>
                  <a:lnTo>
                    <a:pt x="39827" y="26569"/>
                  </a:lnTo>
                  <a:lnTo>
                    <a:pt x="40055" y="25998"/>
                  </a:lnTo>
                  <a:lnTo>
                    <a:pt x="40284" y="25484"/>
                  </a:lnTo>
                  <a:lnTo>
                    <a:pt x="40455" y="24855"/>
                  </a:lnTo>
                  <a:lnTo>
                    <a:pt x="40741" y="23313"/>
                  </a:lnTo>
                  <a:lnTo>
                    <a:pt x="40969" y="21770"/>
                  </a:lnTo>
                  <a:lnTo>
                    <a:pt x="41026" y="20170"/>
                  </a:lnTo>
                  <a:lnTo>
                    <a:pt x="41026" y="18570"/>
                  </a:lnTo>
                  <a:lnTo>
                    <a:pt x="40969" y="16970"/>
                  </a:lnTo>
                  <a:lnTo>
                    <a:pt x="40855" y="15370"/>
                  </a:lnTo>
                  <a:lnTo>
                    <a:pt x="40684" y="13828"/>
                  </a:lnTo>
                  <a:lnTo>
                    <a:pt x="40455" y="12285"/>
                  </a:lnTo>
                  <a:lnTo>
                    <a:pt x="40284" y="11542"/>
                  </a:lnTo>
                  <a:lnTo>
                    <a:pt x="40112" y="10799"/>
                  </a:lnTo>
                  <a:lnTo>
                    <a:pt x="39941" y="10056"/>
                  </a:lnTo>
                  <a:lnTo>
                    <a:pt x="39712" y="9371"/>
                  </a:lnTo>
                  <a:lnTo>
                    <a:pt x="39427" y="8685"/>
                  </a:lnTo>
                  <a:lnTo>
                    <a:pt x="39141" y="7999"/>
                  </a:lnTo>
                  <a:lnTo>
                    <a:pt x="38798" y="7371"/>
                  </a:lnTo>
                  <a:lnTo>
                    <a:pt x="38398" y="6742"/>
                  </a:lnTo>
                  <a:lnTo>
                    <a:pt x="37998" y="6114"/>
                  </a:lnTo>
                  <a:lnTo>
                    <a:pt x="37541" y="5543"/>
                  </a:lnTo>
                  <a:lnTo>
                    <a:pt x="37027" y="4971"/>
                  </a:lnTo>
                  <a:lnTo>
                    <a:pt x="36512" y="4457"/>
                  </a:lnTo>
                  <a:lnTo>
                    <a:pt x="35941" y="4000"/>
                  </a:lnTo>
                  <a:lnTo>
                    <a:pt x="35370" y="3543"/>
                  </a:lnTo>
                  <a:lnTo>
                    <a:pt x="34684" y="3086"/>
                  </a:lnTo>
                  <a:lnTo>
                    <a:pt x="34056" y="2743"/>
                  </a:lnTo>
                  <a:lnTo>
                    <a:pt x="32684" y="2057"/>
                  </a:lnTo>
                  <a:lnTo>
                    <a:pt x="31313" y="1429"/>
                  </a:lnTo>
                  <a:lnTo>
                    <a:pt x="29884" y="971"/>
                  </a:lnTo>
                  <a:lnTo>
                    <a:pt x="28456" y="571"/>
                  </a:lnTo>
                  <a:lnTo>
                    <a:pt x="26970" y="286"/>
                  </a:lnTo>
                  <a:lnTo>
                    <a:pt x="25485" y="114"/>
                  </a:lnTo>
                  <a:lnTo>
                    <a:pt x="239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5468600" y="2412225"/>
              <a:ext cx="611400" cy="582825"/>
            </a:xfrm>
            <a:custGeom>
              <a:rect b="b" l="l" r="r" t="t"/>
              <a:pathLst>
                <a:path extrusionOk="0" h="23313" w="24456">
                  <a:moveTo>
                    <a:pt x="9943" y="458"/>
                  </a:moveTo>
                  <a:lnTo>
                    <a:pt x="10914" y="515"/>
                  </a:lnTo>
                  <a:lnTo>
                    <a:pt x="11943" y="572"/>
                  </a:lnTo>
                  <a:lnTo>
                    <a:pt x="13028" y="686"/>
                  </a:lnTo>
                  <a:lnTo>
                    <a:pt x="14057" y="858"/>
                  </a:lnTo>
                  <a:lnTo>
                    <a:pt x="15142" y="1086"/>
                  </a:lnTo>
                  <a:lnTo>
                    <a:pt x="16171" y="1372"/>
                  </a:lnTo>
                  <a:lnTo>
                    <a:pt x="17199" y="1715"/>
                  </a:lnTo>
                  <a:lnTo>
                    <a:pt x="18228" y="2115"/>
                  </a:lnTo>
                  <a:lnTo>
                    <a:pt x="19142" y="2572"/>
                  </a:lnTo>
                  <a:lnTo>
                    <a:pt x="20056" y="3086"/>
                  </a:lnTo>
                  <a:lnTo>
                    <a:pt x="20856" y="3715"/>
                  </a:lnTo>
                  <a:lnTo>
                    <a:pt x="21599" y="4400"/>
                  </a:lnTo>
                  <a:lnTo>
                    <a:pt x="22228" y="5143"/>
                  </a:lnTo>
                  <a:lnTo>
                    <a:pt x="22513" y="5600"/>
                  </a:lnTo>
                  <a:lnTo>
                    <a:pt x="22799" y="6000"/>
                  </a:lnTo>
                  <a:lnTo>
                    <a:pt x="23027" y="6457"/>
                  </a:lnTo>
                  <a:lnTo>
                    <a:pt x="23199" y="6971"/>
                  </a:lnTo>
                  <a:lnTo>
                    <a:pt x="23485" y="7771"/>
                  </a:lnTo>
                  <a:lnTo>
                    <a:pt x="23656" y="8571"/>
                  </a:lnTo>
                  <a:lnTo>
                    <a:pt x="23827" y="9428"/>
                  </a:lnTo>
                  <a:lnTo>
                    <a:pt x="23885" y="10285"/>
                  </a:lnTo>
                  <a:lnTo>
                    <a:pt x="23885" y="11143"/>
                  </a:lnTo>
                  <a:lnTo>
                    <a:pt x="23885" y="12000"/>
                  </a:lnTo>
                  <a:lnTo>
                    <a:pt x="23827" y="12857"/>
                  </a:lnTo>
                  <a:lnTo>
                    <a:pt x="23713" y="13714"/>
                  </a:lnTo>
                  <a:lnTo>
                    <a:pt x="23427" y="15257"/>
                  </a:lnTo>
                  <a:lnTo>
                    <a:pt x="23256" y="16056"/>
                  </a:lnTo>
                  <a:lnTo>
                    <a:pt x="23027" y="16856"/>
                  </a:lnTo>
                  <a:lnTo>
                    <a:pt x="22799" y="17656"/>
                  </a:lnTo>
                  <a:lnTo>
                    <a:pt x="22513" y="18456"/>
                  </a:lnTo>
                  <a:lnTo>
                    <a:pt x="22170" y="19199"/>
                  </a:lnTo>
                  <a:lnTo>
                    <a:pt x="21828" y="19885"/>
                  </a:lnTo>
                  <a:lnTo>
                    <a:pt x="21370" y="20513"/>
                  </a:lnTo>
                  <a:lnTo>
                    <a:pt x="20856" y="21027"/>
                  </a:lnTo>
                  <a:lnTo>
                    <a:pt x="20285" y="21485"/>
                  </a:lnTo>
                  <a:lnTo>
                    <a:pt x="19599" y="21827"/>
                  </a:lnTo>
                  <a:lnTo>
                    <a:pt x="18914" y="22170"/>
                  </a:lnTo>
                  <a:lnTo>
                    <a:pt x="18171" y="22399"/>
                  </a:lnTo>
                  <a:lnTo>
                    <a:pt x="17428" y="22570"/>
                  </a:lnTo>
                  <a:lnTo>
                    <a:pt x="16628" y="22684"/>
                  </a:lnTo>
                  <a:lnTo>
                    <a:pt x="15771" y="22799"/>
                  </a:lnTo>
                  <a:lnTo>
                    <a:pt x="14971" y="22856"/>
                  </a:lnTo>
                  <a:lnTo>
                    <a:pt x="13314" y="22856"/>
                  </a:lnTo>
                  <a:lnTo>
                    <a:pt x="11771" y="22742"/>
                  </a:lnTo>
                  <a:lnTo>
                    <a:pt x="10343" y="22570"/>
                  </a:lnTo>
                  <a:lnTo>
                    <a:pt x="8971" y="22456"/>
                  </a:lnTo>
                  <a:lnTo>
                    <a:pt x="8171" y="22342"/>
                  </a:lnTo>
                  <a:lnTo>
                    <a:pt x="7429" y="22227"/>
                  </a:lnTo>
                  <a:lnTo>
                    <a:pt x="6629" y="22056"/>
                  </a:lnTo>
                  <a:lnTo>
                    <a:pt x="5943" y="21827"/>
                  </a:lnTo>
                  <a:lnTo>
                    <a:pt x="5315" y="21542"/>
                  </a:lnTo>
                  <a:lnTo>
                    <a:pt x="5029" y="21370"/>
                  </a:lnTo>
                  <a:lnTo>
                    <a:pt x="4743" y="21142"/>
                  </a:lnTo>
                  <a:lnTo>
                    <a:pt x="4457" y="20856"/>
                  </a:lnTo>
                  <a:lnTo>
                    <a:pt x="4172" y="20513"/>
                  </a:lnTo>
                  <a:lnTo>
                    <a:pt x="3772" y="19770"/>
                  </a:lnTo>
                  <a:lnTo>
                    <a:pt x="3029" y="18228"/>
                  </a:lnTo>
                  <a:lnTo>
                    <a:pt x="2000" y="16056"/>
                  </a:lnTo>
                  <a:lnTo>
                    <a:pt x="1486" y="14971"/>
                  </a:lnTo>
                  <a:lnTo>
                    <a:pt x="1086" y="13885"/>
                  </a:lnTo>
                  <a:lnTo>
                    <a:pt x="915" y="13314"/>
                  </a:lnTo>
                  <a:lnTo>
                    <a:pt x="801" y="12742"/>
                  </a:lnTo>
                  <a:lnTo>
                    <a:pt x="686" y="12171"/>
                  </a:lnTo>
                  <a:lnTo>
                    <a:pt x="629" y="11600"/>
                  </a:lnTo>
                  <a:lnTo>
                    <a:pt x="629" y="11085"/>
                  </a:lnTo>
                  <a:lnTo>
                    <a:pt x="686" y="10571"/>
                  </a:lnTo>
                  <a:lnTo>
                    <a:pt x="743" y="10000"/>
                  </a:lnTo>
                  <a:lnTo>
                    <a:pt x="858" y="9543"/>
                  </a:lnTo>
                  <a:lnTo>
                    <a:pt x="972" y="9028"/>
                  </a:lnTo>
                  <a:lnTo>
                    <a:pt x="1201" y="8514"/>
                  </a:lnTo>
                  <a:lnTo>
                    <a:pt x="1658" y="7543"/>
                  </a:lnTo>
                  <a:lnTo>
                    <a:pt x="2229" y="6571"/>
                  </a:lnTo>
                  <a:lnTo>
                    <a:pt x="2972" y="5657"/>
                  </a:lnTo>
                  <a:lnTo>
                    <a:pt x="3658" y="4914"/>
                  </a:lnTo>
                  <a:lnTo>
                    <a:pt x="4343" y="4172"/>
                  </a:lnTo>
                  <a:lnTo>
                    <a:pt x="5143" y="3486"/>
                  </a:lnTo>
                  <a:lnTo>
                    <a:pt x="5886" y="2800"/>
                  </a:lnTo>
                  <a:lnTo>
                    <a:pt x="7543" y="1543"/>
                  </a:lnTo>
                  <a:lnTo>
                    <a:pt x="9117" y="458"/>
                  </a:lnTo>
                  <a:close/>
                  <a:moveTo>
                    <a:pt x="8971" y="1"/>
                  </a:moveTo>
                  <a:lnTo>
                    <a:pt x="8857" y="58"/>
                  </a:lnTo>
                  <a:lnTo>
                    <a:pt x="8832" y="133"/>
                  </a:lnTo>
                  <a:lnTo>
                    <a:pt x="7429" y="1143"/>
                  </a:lnTo>
                  <a:lnTo>
                    <a:pt x="5886" y="2286"/>
                  </a:lnTo>
                  <a:lnTo>
                    <a:pt x="5086" y="2857"/>
                  </a:lnTo>
                  <a:lnTo>
                    <a:pt x="4343" y="3543"/>
                  </a:lnTo>
                  <a:lnTo>
                    <a:pt x="3600" y="4229"/>
                  </a:lnTo>
                  <a:lnTo>
                    <a:pt x="2915" y="4914"/>
                  </a:lnTo>
                  <a:lnTo>
                    <a:pt x="2229" y="5657"/>
                  </a:lnTo>
                  <a:lnTo>
                    <a:pt x="1658" y="6457"/>
                  </a:lnTo>
                  <a:lnTo>
                    <a:pt x="1143" y="7257"/>
                  </a:lnTo>
                  <a:lnTo>
                    <a:pt x="743" y="8057"/>
                  </a:lnTo>
                  <a:lnTo>
                    <a:pt x="401" y="8971"/>
                  </a:lnTo>
                  <a:lnTo>
                    <a:pt x="115" y="9828"/>
                  </a:lnTo>
                  <a:lnTo>
                    <a:pt x="1" y="10743"/>
                  </a:lnTo>
                  <a:lnTo>
                    <a:pt x="1" y="11714"/>
                  </a:lnTo>
                  <a:lnTo>
                    <a:pt x="115" y="12342"/>
                  </a:lnTo>
                  <a:lnTo>
                    <a:pt x="229" y="12914"/>
                  </a:lnTo>
                  <a:lnTo>
                    <a:pt x="343" y="13485"/>
                  </a:lnTo>
                  <a:lnTo>
                    <a:pt x="572" y="14114"/>
                  </a:lnTo>
                  <a:lnTo>
                    <a:pt x="972" y="15257"/>
                  </a:lnTo>
                  <a:lnTo>
                    <a:pt x="1486" y="16342"/>
                  </a:lnTo>
                  <a:lnTo>
                    <a:pt x="2515" y="18513"/>
                  </a:lnTo>
                  <a:lnTo>
                    <a:pt x="3029" y="19599"/>
                  </a:lnTo>
                  <a:lnTo>
                    <a:pt x="3600" y="20628"/>
                  </a:lnTo>
                  <a:lnTo>
                    <a:pt x="3829" y="20913"/>
                  </a:lnTo>
                  <a:lnTo>
                    <a:pt x="4057" y="21199"/>
                  </a:lnTo>
                  <a:lnTo>
                    <a:pt x="4343" y="21485"/>
                  </a:lnTo>
                  <a:lnTo>
                    <a:pt x="4572" y="21656"/>
                  </a:lnTo>
                  <a:lnTo>
                    <a:pt x="5200" y="22056"/>
                  </a:lnTo>
                  <a:lnTo>
                    <a:pt x="5829" y="22285"/>
                  </a:lnTo>
                  <a:lnTo>
                    <a:pt x="6514" y="22513"/>
                  </a:lnTo>
                  <a:lnTo>
                    <a:pt x="7200" y="22627"/>
                  </a:lnTo>
                  <a:lnTo>
                    <a:pt x="8629" y="22856"/>
                  </a:lnTo>
                  <a:lnTo>
                    <a:pt x="10171" y="23084"/>
                  </a:lnTo>
                  <a:lnTo>
                    <a:pt x="11828" y="23256"/>
                  </a:lnTo>
                  <a:lnTo>
                    <a:pt x="13485" y="23313"/>
                  </a:lnTo>
                  <a:lnTo>
                    <a:pt x="15199" y="23313"/>
                  </a:lnTo>
                  <a:lnTo>
                    <a:pt x="16057" y="23256"/>
                  </a:lnTo>
                  <a:lnTo>
                    <a:pt x="16857" y="23142"/>
                  </a:lnTo>
                  <a:lnTo>
                    <a:pt x="17656" y="22970"/>
                  </a:lnTo>
                  <a:lnTo>
                    <a:pt x="18456" y="22742"/>
                  </a:lnTo>
                  <a:lnTo>
                    <a:pt x="19199" y="22456"/>
                  </a:lnTo>
                  <a:lnTo>
                    <a:pt x="19942" y="22113"/>
                  </a:lnTo>
                  <a:lnTo>
                    <a:pt x="20628" y="21713"/>
                  </a:lnTo>
                  <a:lnTo>
                    <a:pt x="21256" y="21256"/>
                  </a:lnTo>
                  <a:lnTo>
                    <a:pt x="21770" y="20685"/>
                  </a:lnTo>
                  <a:lnTo>
                    <a:pt x="22228" y="20113"/>
                  </a:lnTo>
                  <a:lnTo>
                    <a:pt x="22628" y="19428"/>
                  </a:lnTo>
                  <a:lnTo>
                    <a:pt x="22913" y="18742"/>
                  </a:lnTo>
                  <a:lnTo>
                    <a:pt x="23199" y="17999"/>
                  </a:lnTo>
                  <a:lnTo>
                    <a:pt x="23427" y="17256"/>
                  </a:lnTo>
                  <a:lnTo>
                    <a:pt x="23827" y="15828"/>
                  </a:lnTo>
                  <a:lnTo>
                    <a:pt x="24056" y="14914"/>
                  </a:lnTo>
                  <a:lnTo>
                    <a:pt x="24227" y="13942"/>
                  </a:lnTo>
                  <a:lnTo>
                    <a:pt x="24342" y="12971"/>
                  </a:lnTo>
                  <a:lnTo>
                    <a:pt x="24399" y="12057"/>
                  </a:lnTo>
                  <a:lnTo>
                    <a:pt x="24456" y="11085"/>
                  </a:lnTo>
                  <a:lnTo>
                    <a:pt x="24399" y="10114"/>
                  </a:lnTo>
                  <a:lnTo>
                    <a:pt x="24342" y="9143"/>
                  </a:lnTo>
                  <a:lnTo>
                    <a:pt x="24170" y="8228"/>
                  </a:lnTo>
                  <a:lnTo>
                    <a:pt x="23999" y="7600"/>
                  </a:lnTo>
                  <a:lnTo>
                    <a:pt x="23827" y="7029"/>
                  </a:lnTo>
                  <a:lnTo>
                    <a:pt x="23599" y="6514"/>
                  </a:lnTo>
                  <a:lnTo>
                    <a:pt x="23370" y="6000"/>
                  </a:lnTo>
                  <a:lnTo>
                    <a:pt x="23085" y="5486"/>
                  </a:lnTo>
                  <a:lnTo>
                    <a:pt x="22742" y="5029"/>
                  </a:lnTo>
                  <a:lnTo>
                    <a:pt x="22399" y="4572"/>
                  </a:lnTo>
                  <a:lnTo>
                    <a:pt x="22056" y="4172"/>
                  </a:lnTo>
                  <a:lnTo>
                    <a:pt x="21199" y="3372"/>
                  </a:lnTo>
                  <a:lnTo>
                    <a:pt x="20285" y="2686"/>
                  </a:lnTo>
                  <a:lnTo>
                    <a:pt x="19313" y="2115"/>
                  </a:lnTo>
                  <a:lnTo>
                    <a:pt x="18285" y="1600"/>
                  </a:lnTo>
                  <a:lnTo>
                    <a:pt x="17142" y="1143"/>
                  </a:lnTo>
                  <a:lnTo>
                    <a:pt x="15999" y="801"/>
                  </a:lnTo>
                  <a:lnTo>
                    <a:pt x="14857" y="515"/>
                  </a:lnTo>
                  <a:lnTo>
                    <a:pt x="13657" y="286"/>
                  </a:lnTo>
                  <a:lnTo>
                    <a:pt x="12514" y="172"/>
                  </a:lnTo>
                  <a:lnTo>
                    <a:pt x="11314" y="58"/>
                  </a:lnTo>
                  <a:lnTo>
                    <a:pt x="10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5638600" y="2559350"/>
              <a:ext cx="297125" cy="297150"/>
            </a:xfrm>
            <a:custGeom>
              <a:rect b="b" l="l" r="r" t="t"/>
              <a:pathLst>
                <a:path extrusionOk="0" h="11886" w="11885">
                  <a:moveTo>
                    <a:pt x="5371" y="515"/>
                  </a:moveTo>
                  <a:lnTo>
                    <a:pt x="5828" y="572"/>
                  </a:lnTo>
                  <a:lnTo>
                    <a:pt x="6285" y="686"/>
                  </a:lnTo>
                  <a:lnTo>
                    <a:pt x="7142" y="972"/>
                  </a:lnTo>
                  <a:lnTo>
                    <a:pt x="7942" y="1258"/>
                  </a:lnTo>
                  <a:lnTo>
                    <a:pt x="8399" y="1486"/>
                  </a:lnTo>
                  <a:lnTo>
                    <a:pt x="8857" y="1772"/>
                  </a:lnTo>
                  <a:lnTo>
                    <a:pt x="9257" y="2001"/>
                  </a:lnTo>
                  <a:lnTo>
                    <a:pt x="9657" y="2343"/>
                  </a:lnTo>
                  <a:lnTo>
                    <a:pt x="9999" y="2686"/>
                  </a:lnTo>
                  <a:lnTo>
                    <a:pt x="10342" y="3029"/>
                  </a:lnTo>
                  <a:lnTo>
                    <a:pt x="10628" y="3429"/>
                  </a:lnTo>
                  <a:lnTo>
                    <a:pt x="10856" y="3886"/>
                  </a:lnTo>
                  <a:lnTo>
                    <a:pt x="11142" y="4515"/>
                  </a:lnTo>
                  <a:lnTo>
                    <a:pt x="11256" y="5086"/>
                  </a:lnTo>
                  <a:lnTo>
                    <a:pt x="11371" y="5658"/>
                  </a:lnTo>
                  <a:lnTo>
                    <a:pt x="11371" y="6286"/>
                  </a:lnTo>
                  <a:lnTo>
                    <a:pt x="11256" y="6857"/>
                  </a:lnTo>
                  <a:lnTo>
                    <a:pt x="11142" y="7429"/>
                  </a:lnTo>
                  <a:lnTo>
                    <a:pt x="10914" y="8000"/>
                  </a:lnTo>
                  <a:lnTo>
                    <a:pt x="10628" y="8514"/>
                  </a:lnTo>
                  <a:lnTo>
                    <a:pt x="10285" y="9029"/>
                  </a:lnTo>
                  <a:lnTo>
                    <a:pt x="9942" y="9486"/>
                  </a:lnTo>
                  <a:lnTo>
                    <a:pt x="9485" y="9943"/>
                  </a:lnTo>
                  <a:lnTo>
                    <a:pt x="9028" y="10286"/>
                  </a:lnTo>
                  <a:lnTo>
                    <a:pt x="8514" y="10629"/>
                  </a:lnTo>
                  <a:lnTo>
                    <a:pt x="7942" y="10971"/>
                  </a:lnTo>
                  <a:lnTo>
                    <a:pt x="7428" y="11200"/>
                  </a:lnTo>
                  <a:lnTo>
                    <a:pt x="6800" y="11371"/>
                  </a:lnTo>
                  <a:lnTo>
                    <a:pt x="6343" y="11428"/>
                  </a:lnTo>
                  <a:lnTo>
                    <a:pt x="5371" y="11428"/>
                  </a:lnTo>
                  <a:lnTo>
                    <a:pt x="4914" y="11371"/>
                  </a:lnTo>
                  <a:lnTo>
                    <a:pt x="4457" y="11257"/>
                  </a:lnTo>
                  <a:lnTo>
                    <a:pt x="3943" y="11086"/>
                  </a:lnTo>
                  <a:lnTo>
                    <a:pt x="3486" y="10857"/>
                  </a:lnTo>
                  <a:lnTo>
                    <a:pt x="3086" y="10629"/>
                  </a:lnTo>
                  <a:lnTo>
                    <a:pt x="2628" y="10343"/>
                  </a:lnTo>
                  <a:lnTo>
                    <a:pt x="2229" y="10057"/>
                  </a:lnTo>
                  <a:lnTo>
                    <a:pt x="1886" y="9714"/>
                  </a:lnTo>
                  <a:lnTo>
                    <a:pt x="1543" y="9372"/>
                  </a:lnTo>
                  <a:lnTo>
                    <a:pt x="1257" y="8972"/>
                  </a:lnTo>
                  <a:lnTo>
                    <a:pt x="971" y="8572"/>
                  </a:lnTo>
                  <a:lnTo>
                    <a:pt x="800" y="8172"/>
                  </a:lnTo>
                  <a:lnTo>
                    <a:pt x="629" y="7714"/>
                  </a:lnTo>
                  <a:lnTo>
                    <a:pt x="514" y="7200"/>
                  </a:lnTo>
                  <a:lnTo>
                    <a:pt x="457" y="6686"/>
                  </a:lnTo>
                  <a:lnTo>
                    <a:pt x="514" y="6172"/>
                  </a:lnTo>
                  <a:lnTo>
                    <a:pt x="572" y="5658"/>
                  </a:lnTo>
                  <a:lnTo>
                    <a:pt x="686" y="5086"/>
                  </a:lnTo>
                  <a:lnTo>
                    <a:pt x="914" y="4572"/>
                  </a:lnTo>
                  <a:lnTo>
                    <a:pt x="1143" y="4058"/>
                  </a:lnTo>
                  <a:lnTo>
                    <a:pt x="1429" y="3543"/>
                  </a:lnTo>
                  <a:lnTo>
                    <a:pt x="1714" y="3029"/>
                  </a:lnTo>
                  <a:lnTo>
                    <a:pt x="2114" y="2572"/>
                  </a:lnTo>
                  <a:lnTo>
                    <a:pt x="2457" y="2115"/>
                  </a:lnTo>
                  <a:lnTo>
                    <a:pt x="2857" y="1715"/>
                  </a:lnTo>
                  <a:lnTo>
                    <a:pt x="3314" y="1372"/>
                  </a:lnTo>
                  <a:lnTo>
                    <a:pt x="3714" y="1029"/>
                  </a:lnTo>
                  <a:lnTo>
                    <a:pt x="4171" y="801"/>
                  </a:lnTo>
                  <a:lnTo>
                    <a:pt x="4514" y="629"/>
                  </a:lnTo>
                  <a:lnTo>
                    <a:pt x="4571" y="629"/>
                  </a:lnTo>
                  <a:lnTo>
                    <a:pt x="4971" y="515"/>
                  </a:lnTo>
                  <a:close/>
                  <a:moveTo>
                    <a:pt x="5028" y="1"/>
                  </a:moveTo>
                  <a:lnTo>
                    <a:pt x="4571" y="115"/>
                  </a:lnTo>
                  <a:lnTo>
                    <a:pt x="4514" y="115"/>
                  </a:lnTo>
                  <a:lnTo>
                    <a:pt x="4114" y="287"/>
                  </a:lnTo>
                  <a:lnTo>
                    <a:pt x="3714" y="515"/>
                  </a:lnTo>
                  <a:lnTo>
                    <a:pt x="3314" y="801"/>
                  </a:lnTo>
                  <a:lnTo>
                    <a:pt x="2914" y="1086"/>
                  </a:lnTo>
                  <a:lnTo>
                    <a:pt x="2229" y="1772"/>
                  </a:lnTo>
                  <a:lnTo>
                    <a:pt x="1600" y="2515"/>
                  </a:lnTo>
                  <a:lnTo>
                    <a:pt x="1029" y="3372"/>
                  </a:lnTo>
                  <a:lnTo>
                    <a:pt x="629" y="4229"/>
                  </a:lnTo>
                  <a:lnTo>
                    <a:pt x="286" y="5143"/>
                  </a:lnTo>
                  <a:lnTo>
                    <a:pt x="57" y="6000"/>
                  </a:lnTo>
                  <a:lnTo>
                    <a:pt x="0" y="6457"/>
                  </a:lnTo>
                  <a:lnTo>
                    <a:pt x="0" y="6857"/>
                  </a:lnTo>
                  <a:lnTo>
                    <a:pt x="0" y="7257"/>
                  </a:lnTo>
                  <a:lnTo>
                    <a:pt x="57" y="7657"/>
                  </a:lnTo>
                  <a:lnTo>
                    <a:pt x="172" y="8057"/>
                  </a:lnTo>
                  <a:lnTo>
                    <a:pt x="343" y="8457"/>
                  </a:lnTo>
                  <a:lnTo>
                    <a:pt x="743" y="9143"/>
                  </a:lnTo>
                  <a:lnTo>
                    <a:pt x="1200" y="9829"/>
                  </a:lnTo>
                  <a:lnTo>
                    <a:pt x="1829" y="10400"/>
                  </a:lnTo>
                  <a:lnTo>
                    <a:pt x="2457" y="10914"/>
                  </a:lnTo>
                  <a:lnTo>
                    <a:pt x="3200" y="11314"/>
                  </a:lnTo>
                  <a:lnTo>
                    <a:pt x="3657" y="11543"/>
                  </a:lnTo>
                  <a:lnTo>
                    <a:pt x="4114" y="11714"/>
                  </a:lnTo>
                  <a:lnTo>
                    <a:pt x="4571" y="11828"/>
                  </a:lnTo>
                  <a:lnTo>
                    <a:pt x="5028" y="11886"/>
                  </a:lnTo>
                  <a:lnTo>
                    <a:pt x="6343" y="11886"/>
                  </a:lnTo>
                  <a:lnTo>
                    <a:pt x="6800" y="11771"/>
                  </a:lnTo>
                  <a:lnTo>
                    <a:pt x="7200" y="11657"/>
                  </a:lnTo>
                  <a:lnTo>
                    <a:pt x="7657" y="11486"/>
                  </a:lnTo>
                  <a:lnTo>
                    <a:pt x="8457" y="11086"/>
                  </a:lnTo>
                  <a:lnTo>
                    <a:pt x="9257" y="10571"/>
                  </a:lnTo>
                  <a:lnTo>
                    <a:pt x="9999" y="9943"/>
                  </a:lnTo>
                  <a:lnTo>
                    <a:pt x="10628" y="9257"/>
                  </a:lnTo>
                  <a:lnTo>
                    <a:pt x="11142" y="8514"/>
                  </a:lnTo>
                  <a:lnTo>
                    <a:pt x="11371" y="8114"/>
                  </a:lnTo>
                  <a:lnTo>
                    <a:pt x="11542" y="7714"/>
                  </a:lnTo>
                  <a:lnTo>
                    <a:pt x="11656" y="7315"/>
                  </a:lnTo>
                  <a:lnTo>
                    <a:pt x="11771" y="6857"/>
                  </a:lnTo>
                  <a:lnTo>
                    <a:pt x="11828" y="6457"/>
                  </a:lnTo>
                  <a:lnTo>
                    <a:pt x="11885" y="6000"/>
                  </a:lnTo>
                  <a:lnTo>
                    <a:pt x="11885" y="5600"/>
                  </a:lnTo>
                  <a:lnTo>
                    <a:pt x="11828" y="5143"/>
                  </a:lnTo>
                  <a:lnTo>
                    <a:pt x="11771" y="4743"/>
                  </a:lnTo>
                  <a:lnTo>
                    <a:pt x="11599" y="4286"/>
                  </a:lnTo>
                  <a:lnTo>
                    <a:pt x="11428" y="3829"/>
                  </a:lnTo>
                  <a:lnTo>
                    <a:pt x="11256" y="3429"/>
                  </a:lnTo>
                  <a:lnTo>
                    <a:pt x="10971" y="2915"/>
                  </a:lnTo>
                  <a:lnTo>
                    <a:pt x="10628" y="2515"/>
                  </a:lnTo>
                  <a:lnTo>
                    <a:pt x="10285" y="2115"/>
                  </a:lnTo>
                  <a:lnTo>
                    <a:pt x="9885" y="1772"/>
                  </a:lnTo>
                  <a:lnTo>
                    <a:pt x="9485" y="1486"/>
                  </a:lnTo>
                  <a:lnTo>
                    <a:pt x="9028" y="1201"/>
                  </a:lnTo>
                  <a:lnTo>
                    <a:pt x="8571" y="972"/>
                  </a:lnTo>
                  <a:lnTo>
                    <a:pt x="8057" y="744"/>
                  </a:lnTo>
                  <a:lnTo>
                    <a:pt x="7257" y="401"/>
                  </a:lnTo>
                  <a:lnTo>
                    <a:pt x="6343" y="115"/>
                  </a:lnTo>
                  <a:lnTo>
                    <a:pt x="5885" y="58"/>
                  </a:lnTo>
                  <a:lnTo>
                    <a:pt x="5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9"/>
          <p:cNvSpPr/>
          <p:nvPr/>
        </p:nvSpPr>
        <p:spPr>
          <a:xfrm rot="-5400000">
            <a:off x="8269259" y="1083421"/>
            <a:ext cx="708032" cy="709866"/>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p10"/>
          <p:cNvSpPr txBox="1"/>
          <p:nvPr>
            <p:ph type="title"/>
          </p:nvPr>
        </p:nvSpPr>
        <p:spPr>
          <a:xfrm>
            <a:off x="1531500" y="1261725"/>
            <a:ext cx="6081000" cy="107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0"/>
          <p:cNvSpPr txBox="1"/>
          <p:nvPr>
            <p:ph type="ctrTitle"/>
          </p:nvPr>
        </p:nvSpPr>
        <p:spPr>
          <a:xfrm>
            <a:off x="654000" y="570050"/>
            <a:ext cx="4715400" cy="25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BEST </a:t>
            </a:r>
            <a:endParaRPr/>
          </a:p>
          <a:p>
            <a:pPr indent="0" lvl="0" marL="0" rtl="0" algn="l">
              <a:spcBef>
                <a:spcPts val="0"/>
              </a:spcBef>
              <a:spcAft>
                <a:spcPts val="0"/>
              </a:spcAft>
              <a:buNone/>
            </a:pPr>
            <a:r>
              <a:rPr lang="en"/>
              <a:t>FRIEND</a:t>
            </a:r>
            <a:endParaRPr/>
          </a:p>
        </p:txBody>
      </p:sp>
      <p:sp>
        <p:nvSpPr>
          <p:cNvPr id="797" name="Google Shape;797;p40"/>
          <p:cNvSpPr txBox="1"/>
          <p:nvPr>
            <p:ph idx="1" type="subTitle"/>
          </p:nvPr>
        </p:nvSpPr>
        <p:spPr>
          <a:xfrm>
            <a:off x="427225" y="3822693"/>
            <a:ext cx="43440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b="1" lang="en" sz="2700"/>
              <a:t>SIGN_IN</a:t>
            </a:r>
            <a:endParaRPr b="1" sz="2700"/>
          </a:p>
        </p:txBody>
      </p:sp>
      <p:sp>
        <p:nvSpPr>
          <p:cNvPr id="798" name="Google Shape;798;p40"/>
          <p:cNvSpPr/>
          <p:nvPr/>
        </p:nvSpPr>
        <p:spPr>
          <a:xfrm>
            <a:off x="4771229" y="2591872"/>
            <a:ext cx="1299168" cy="964013"/>
          </a:xfrm>
          <a:custGeom>
            <a:rect b="b" l="l" r="r" t="t"/>
            <a:pathLst>
              <a:path extrusionOk="0" h="31884" w="42969">
                <a:moveTo>
                  <a:pt x="22056" y="1"/>
                </a:moveTo>
                <a:lnTo>
                  <a:pt x="21027" y="115"/>
                </a:lnTo>
                <a:lnTo>
                  <a:pt x="19942" y="343"/>
                </a:lnTo>
                <a:lnTo>
                  <a:pt x="18913" y="572"/>
                </a:lnTo>
                <a:lnTo>
                  <a:pt x="17885" y="858"/>
                </a:lnTo>
                <a:lnTo>
                  <a:pt x="16856" y="1143"/>
                </a:lnTo>
                <a:lnTo>
                  <a:pt x="14856" y="1829"/>
                </a:lnTo>
                <a:lnTo>
                  <a:pt x="13485" y="2400"/>
                </a:lnTo>
                <a:lnTo>
                  <a:pt x="12171" y="2972"/>
                </a:lnTo>
                <a:lnTo>
                  <a:pt x="10914" y="3657"/>
                </a:lnTo>
                <a:lnTo>
                  <a:pt x="9657" y="4400"/>
                </a:lnTo>
                <a:lnTo>
                  <a:pt x="8457" y="5200"/>
                </a:lnTo>
                <a:lnTo>
                  <a:pt x="7257" y="6000"/>
                </a:lnTo>
                <a:lnTo>
                  <a:pt x="6171" y="6914"/>
                </a:lnTo>
                <a:lnTo>
                  <a:pt x="5086" y="7886"/>
                </a:lnTo>
                <a:lnTo>
                  <a:pt x="4171" y="8743"/>
                </a:lnTo>
                <a:lnTo>
                  <a:pt x="3200" y="9714"/>
                </a:lnTo>
                <a:lnTo>
                  <a:pt x="2229" y="10743"/>
                </a:lnTo>
                <a:lnTo>
                  <a:pt x="1372" y="11828"/>
                </a:lnTo>
                <a:lnTo>
                  <a:pt x="1029" y="12400"/>
                </a:lnTo>
                <a:lnTo>
                  <a:pt x="686" y="12971"/>
                </a:lnTo>
                <a:lnTo>
                  <a:pt x="400" y="13599"/>
                </a:lnTo>
                <a:lnTo>
                  <a:pt x="172" y="14171"/>
                </a:lnTo>
                <a:lnTo>
                  <a:pt x="57" y="14799"/>
                </a:lnTo>
                <a:lnTo>
                  <a:pt x="0" y="15428"/>
                </a:lnTo>
                <a:lnTo>
                  <a:pt x="0" y="15999"/>
                </a:lnTo>
                <a:lnTo>
                  <a:pt x="115" y="16628"/>
                </a:lnTo>
                <a:lnTo>
                  <a:pt x="343" y="17256"/>
                </a:lnTo>
                <a:lnTo>
                  <a:pt x="629" y="17885"/>
                </a:lnTo>
                <a:lnTo>
                  <a:pt x="972" y="18456"/>
                </a:lnTo>
                <a:lnTo>
                  <a:pt x="1372" y="19028"/>
                </a:lnTo>
                <a:lnTo>
                  <a:pt x="1772" y="19599"/>
                </a:lnTo>
                <a:lnTo>
                  <a:pt x="2229" y="20113"/>
                </a:lnTo>
                <a:lnTo>
                  <a:pt x="3200" y="21142"/>
                </a:lnTo>
                <a:lnTo>
                  <a:pt x="5314" y="23142"/>
                </a:lnTo>
                <a:lnTo>
                  <a:pt x="6457" y="24170"/>
                </a:lnTo>
                <a:lnTo>
                  <a:pt x="7657" y="25199"/>
                </a:lnTo>
                <a:lnTo>
                  <a:pt x="8914" y="26170"/>
                </a:lnTo>
                <a:lnTo>
                  <a:pt x="10228" y="27141"/>
                </a:lnTo>
                <a:lnTo>
                  <a:pt x="11599" y="28055"/>
                </a:lnTo>
                <a:lnTo>
                  <a:pt x="12971" y="28913"/>
                </a:lnTo>
                <a:lnTo>
                  <a:pt x="14399" y="29655"/>
                </a:lnTo>
                <a:lnTo>
                  <a:pt x="15885" y="30341"/>
                </a:lnTo>
                <a:lnTo>
                  <a:pt x="17370" y="30912"/>
                </a:lnTo>
                <a:lnTo>
                  <a:pt x="18913" y="31369"/>
                </a:lnTo>
                <a:lnTo>
                  <a:pt x="19656" y="31541"/>
                </a:lnTo>
                <a:lnTo>
                  <a:pt x="20456" y="31712"/>
                </a:lnTo>
                <a:lnTo>
                  <a:pt x="21256" y="31769"/>
                </a:lnTo>
                <a:lnTo>
                  <a:pt x="22056" y="31827"/>
                </a:lnTo>
                <a:lnTo>
                  <a:pt x="22799" y="31884"/>
                </a:lnTo>
                <a:lnTo>
                  <a:pt x="23598" y="31827"/>
                </a:lnTo>
                <a:lnTo>
                  <a:pt x="24398" y="31769"/>
                </a:lnTo>
                <a:lnTo>
                  <a:pt x="25198" y="31655"/>
                </a:lnTo>
                <a:lnTo>
                  <a:pt x="26684" y="31312"/>
                </a:lnTo>
                <a:lnTo>
                  <a:pt x="28112" y="30855"/>
                </a:lnTo>
                <a:lnTo>
                  <a:pt x="29484" y="30284"/>
                </a:lnTo>
                <a:lnTo>
                  <a:pt x="30855" y="29655"/>
                </a:lnTo>
                <a:lnTo>
                  <a:pt x="32112" y="28913"/>
                </a:lnTo>
                <a:lnTo>
                  <a:pt x="33369" y="28055"/>
                </a:lnTo>
                <a:lnTo>
                  <a:pt x="34512" y="27198"/>
                </a:lnTo>
                <a:lnTo>
                  <a:pt x="35655" y="26227"/>
                </a:lnTo>
                <a:lnTo>
                  <a:pt x="36626" y="25313"/>
                </a:lnTo>
                <a:lnTo>
                  <a:pt x="37597" y="24341"/>
                </a:lnTo>
                <a:lnTo>
                  <a:pt x="38569" y="23313"/>
                </a:lnTo>
                <a:lnTo>
                  <a:pt x="39426" y="22227"/>
                </a:lnTo>
                <a:lnTo>
                  <a:pt x="40283" y="21142"/>
                </a:lnTo>
                <a:lnTo>
                  <a:pt x="41026" y="19999"/>
                </a:lnTo>
                <a:lnTo>
                  <a:pt x="41654" y="18856"/>
                </a:lnTo>
                <a:lnTo>
                  <a:pt x="42226" y="17656"/>
                </a:lnTo>
                <a:lnTo>
                  <a:pt x="42397" y="17085"/>
                </a:lnTo>
                <a:lnTo>
                  <a:pt x="42626" y="16456"/>
                </a:lnTo>
                <a:lnTo>
                  <a:pt x="42740" y="15885"/>
                </a:lnTo>
                <a:lnTo>
                  <a:pt x="42854" y="15256"/>
                </a:lnTo>
                <a:lnTo>
                  <a:pt x="42911" y="14685"/>
                </a:lnTo>
                <a:lnTo>
                  <a:pt x="42968" y="14057"/>
                </a:lnTo>
                <a:lnTo>
                  <a:pt x="42911" y="13485"/>
                </a:lnTo>
                <a:lnTo>
                  <a:pt x="42854" y="12857"/>
                </a:lnTo>
                <a:lnTo>
                  <a:pt x="42740" y="12285"/>
                </a:lnTo>
                <a:lnTo>
                  <a:pt x="42568" y="11657"/>
                </a:lnTo>
                <a:lnTo>
                  <a:pt x="42340" y="11085"/>
                </a:lnTo>
                <a:lnTo>
                  <a:pt x="42054" y="10457"/>
                </a:lnTo>
                <a:lnTo>
                  <a:pt x="41711" y="9885"/>
                </a:lnTo>
                <a:lnTo>
                  <a:pt x="41369" y="9314"/>
                </a:lnTo>
                <a:lnTo>
                  <a:pt x="40911" y="8743"/>
                </a:lnTo>
                <a:lnTo>
                  <a:pt x="40397" y="8171"/>
                </a:lnTo>
                <a:lnTo>
                  <a:pt x="39426" y="7200"/>
                </a:lnTo>
                <a:lnTo>
                  <a:pt x="38340" y="6343"/>
                </a:lnTo>
                <a:lnTo>
                  <a:pt x="37197" y="5486"/>
                </a:lnTo>
                <a:lnTo>
                  <a:pt x="35940" y="4629"/>
                </a:lnTo>
                <a:lnTo>
                  <a:pt x="34626" y="3886"/>
                </a:lnTo>
                <a:lnTo>
                  <a:pt x="33198" y="3143"/>
                </a:lnTo>
                <a:lnTo>
                  <a:pt x="31712" y="2458"/>
                </a:lnTo>
                <a:lnTo>
                  <a:pt x="30227" y="1886"/>
                </a:lnTo>
                <a:lnTo>
                  <a:pt x="28512" y="1258"/>
                </a:lnTo>
                <a:lnTo>
                  <a:pt x="26741" y="629"/>
                </a:lnTo>
                <a:lnTo>
                  <a:pt x="25827" y="343"/>
                </a:lnTo>
                <a:lnTo>
                  <a:pt x="24913" y="172"/>
                </a:lnTo>
                <a:lnTo>
                  <a:pt x="2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40"/>
          <p:cNvPicPr preferRelativeResize="0"/>
          <p:nvPr/>
        </p:nvPicPr>
        <p:blipFill rotWithShape="1">
          <a:blip r:embed="rId3">
            <a:alphaModFix/>
          </a:blip>
          <a:srcRect b="0" l="21839" r="21844" t="0"/>
          <a:stretch/>
        </p:blipFill>
        <p:spPr>
          <a:xfrm>
            <a:off x="5066117" y="793637"/>
            <a:ext cx="3278700" cy="3274800"/>
          </a:xfrm>
          <a:prstGeom prst="ellipse">
            <a:avLst/>
          </a:prstGeom>
          <a:noFill/>
          <a:ln>
            <a:noFill/>
          </a:ln>
        </p:spPr>
      </p:pic>
      <p:grpSp>
        <p:nvGrpSpPr>
          <p:cNvPr id="800" name="Google Shape;800;p40"/>
          <p:cNvGrpSpPr/>
          <p:nvPr/>
        </p:nvGrpSpPr>
        <p:grpSpPr>
          <a:xfrm>
            <a:off x="5488580" y="3624593"/>
            <a:ext cx="1143669" cy="1214478"/>
            <a:chOff x="5259730" y="3584318"/>
            <a:chExt cx="1143669" cy="1214478"/>
          </a:xfrm>
        </p:grpSpPr>
        <p:sp>
          <p:nvSpPr>
            <p:cNvPr id="801" name="Google Shape;801;p40"/>
            <p:cNvSpPr/>
            <p:nvPr/>
          </p:nvSpPr>
          <p:spPr>
            <a:xfrm>
              <a:off x="5259730" y="4164768"/>
              <a:ext cx="1143669" cy="634028"/>
            </a:xfrm>
            <a:custGeom>
              <a:rect b="b" l="l" r="r" t="t"/>
              <a:pathLst>
                <a:path extrusionOk="0" h="20970" w="37826">
                  <a:moveTo>
                    <a:pt x="17542" y="0"/>
                  </a:moveTo>
                  <a:lnTo>
                    <a:pt x="16227" y="57"/>
                  </a:lnTo>
                  <a:lnTo>
                    <a:pt x="14913" y="172"/>
                  </a:lnTo>
                  <a:lnTo>
                    <a:pt x="13599" y="457"/>
                  </a:lnTo>
                  <a:lnTo>
                    <a:pt x="12285" y="800"/>
                  </a:lnTo>
                  <a:lnTo>
                    <a:pt x="11028" y="1257"/>
                  </a:lnTo>
                  <a:lnTo>
                    <a:pt x="9771" y="1829"/>
                  </a:lnTo>
                  <a:lnTo>
                    <a:pt x="8628" y="2514"/>
                  </a:lnTo>
                  <a:lnTo>
                    <a:pt x="7485" y="3257"/>
                  </a:lnTo>
                  <a:lnTo>
                    <a:pt x="6400" y="4114"/>
                  </a:lnTo>
                  <a:lnTo>
                    <a:pt x="5428" y="5028"/>
                  </a:lnTo>
                  <a:lnTo>
                    <a:pt x="4457" y="6057"/>
                  </a:lnTo>
                  <a:lnTo>
                    <a:pt x="3657" y="7143"/>
                  </a:lnTo>
                  <a:lnTo>
                    <a:pt x="2914" y="8285"/>
                  </a:lnTo>
                  <a:lnTo>
                    <a:pt x="2228" y="9485"/>
                  </a:lnTo>
                  <a:lnTo>
                    <a:pt x="1657" y="10799"/>
                  </a:lnTo>
                  <a:lnTo>
                    <a:pt x="1257" y="12114"/>
                  </a:lnTo>
                  <a:lnTo>
                    <a:pt x="686" y="14342"/>
                  </a:lnTo>
                  <a:lnTo>
                    <a:pt x="514" y="15370"/>
                  </a:lnTo>
                  <a:lnTo>
                    <a:pt x="343" y="16399"/>
                  </a:lnTo>
                  <a:lnTo>
                    <a:pt x="171" y="17370"/>
                  </a:lnTo>
                  <a:lnTo>
                    <a:pt x="114" y="18399"/>
                  </a:lnTo>
                  <a:lnTo>
                    <a:pt x="57" y="19427"/>
                  </a:lnTo>
                  <a:lnTo>
                    <a:pt x="0" y="20456"/>
                  </a:lnTo>
                  <a:lnTo>
                    <a:pt x="457" y="20627"/>
                  </a:lnTo>
                  <a:lnTo>
                    <a:pt x="857" y="20684"/>
                  </a:lnTo>
                  <a:lnTo>
                    <a:pt x="1828" y="20799"/>
                  </a:lnTo>
                  <a:lnTo>
                    <a:pt x="2857" y="20856"/>
                  </a:lnTo>
                  <a:lnTo>
                    <a:pt x="3943" y="20799"/>
                  </a:lnTo>
                  <a:lnTo>
                    <a:pt x="6114" y="20570"/>
                  </a:lnTo>
                  <a:lnTo>
                    <a:pt x="7142" y="20513"/>
                  </a:lnTo>
                  <a:lnTo>
                    <a:pt x="8057" y="20456"/>
                  </a:lnTo>
                  <a:lnTo>
                    <a:pt x="8057" y="19427"/>
                  </a:lnTo>
                  <a:lnTo>
                    <a:pt x="8171" y="18399"/>
                  </a:lnTo>
                  <a:lnTo>
                    <a:pt x="8399" y="17370"/>
                  </a:lnTo>
                  <a:lnTo>
                    <a:pt x="8742" y="16399"/>
                  </a:lnTo>
                  <a:lnTo>
                    <a:pt x="9142" y="15370"/>
                  </a:lnTo>
                  <a:lnTo>
                    <a:pt x="9542" y="14399"/>
                  </a:lnTo>
                  <a:lnTo>
                    <a:pt x="10514" y="12514"/>
                  </a:lnTo>
                  <a:lnTo>
                    <a:pt x="10799" y="12056"/>
                  </a:lnTo>
                  <a:lnTo>
                    <a:pt x="11085" y="11656"/>
                  </a:lnTo>
                  <a:lnTo>
                    <a:pt x="11371" y="11256"/>
                  </a:lnTo>
                  <a:lnTo>
                    <a:pt x="11771" y="10857"/>
                  </a:lnTo>
                  <a:lnTo>
                    <a:pt x="12513" y="10114"/>
                  </a:lnTo>
                  <a:lnTo>
                    <a:pt x="13370" y="9485"/>
                  </a:lnTo>
                  <a:lnTo>
                    <a:pt x="14342" y="8971"/>
                  </a:lnTo>
                  <a:lnTo>
                    <a:pt x="15313" y="8571"/>
                  </a:lnTo>
                  <a:lnTo>
                    <a:pt x="16342" y="8285"/>
                  </a:lnTo>
                  <a:lnTo>
                    <a:pt x="17370" y="8171"/>
                  </a:lnTo>
                  <a:lnTo>
                    <a:pt x="18456" y="8114"/>
                  </a:lnTo>
                  <a:lnTo>
                    <a:pt x="19484" y="8114"/>
                  </a:lnTo>
                  <a:lnTo>
                    <a:pt x="20456" y="8171"/>
                  </a:lnTo>
                  <a:lnTo>
                    <a:pt x="21427" y="8342"/>
                  </a:lnTo>
                  <a:lnTo>
                    <a:pt x="22341" y="8571"/>
                  </a:lnTo>
                  <a:lnTo>
                    <a:pt x="23198" y="8857"/>
                  </a:lnTo>
                  <a:lnTo>
                    <a:pt x="23998" y="9200"/>
                  </a:lnTo>
                  <a:lnTo>
                    <a:pt x="24741" y="9599"/>
                  </a:lnTo>
                  <a:lnTo>
                    <a:pt x="25484" y="10114"/>
                  </a:lnTo>
                  <a:lnTo>
                    <a:pt x="26112" y="10742"/>
                  </a:lnTo>
                  <a:lnTo>
                    <a:pt x="26684" y="11371"/>
                  </a:lnTo>
                  <a:lnTo>
                    <a:pt x="27255" y="12114"/>
                  </a:lnTo>
                  <a:lnTo>
                    <a:pt x="27712" y="12914"/>
                  </a:lnTo>
                  <a:lnTo>
                    <a:pt x="28112" y="13828"/>
                  </a:lnTo>
                  <a:lnTo>
                    <a:pt x="28455" y="14799"/>
                  </a:lnTo>
                  <a:lnTo>
                    <a:pt x="28741" y="15885"/>
                  </a:lnTo>
                  <a:lnTo>
                    <a:pt x="28855" y="16570"/>
                  </a:lnTo>
                  <a:lnTo>
                    <a:pt x="28912" y="17199"/>
                  </a:lnTo>
                  <a:lnTo>
                    <a:pt x="29026" y="18342"/>
                  </a:lnTo>
                  <a:lnTo>
                    <a:pt x="29141" y="18913"/>
                  </a:lnTo>
                  <a:lnTo>
                    <a:pt x="29198" y="19484"/>
                  </a:lnTo>
                  <a:lnTo>
                    <a:pt x="29369" y="20056"/>
                  </a:lnTo>
                  <a:lnTo>
                    <a:pt x="29598" y="20627"/>
                  </a:lnTo>
                  <a:lnTo>
                    <a:pt x="29826" y="20741"/>
                  </a:lnTo>
                  <a:lnTo>
                    <a:pt x="30112" y="20856"/>
                  </a:lnTo>
                  <a:lnTo>
                    <a:pt x="30341" y="20970"/>
                  </a:lnTo>
                  <a:lnTo>
                    <a:pt x="37826" y="20970"/>
                  </a:lnTo>
                  <a:lnTo>
                    <a:pt x="37826" y="18227"/>
                  </a:lnTo>
                  <a:lnTo>
                    <a:pt x="37769" y="17027"/>
                  </a:lnTo>
                  <a:lnTo>
                    <a:pt x="37654" y="15599"/>
                  </a:lnTo>
                  <a:lnTo>
                    <a:pt x="37540" y="14113"/>
                  </a:lnTo>
                  <a:lnTo>
                    <a:pt x="37426" y="12856"/>
                  </a:lnTo>
                  <a:lnTo>
                    <a:pt x="37312" y="12228"/>
                  </a:lnTo>
                  <a:lnTo>
                    <a:pt x="37083" y="11599"/>
                  </a:lnTo>
                  <a:lnTo>
                    <a:pt x="36797" y="10971"/>
                  </a:lnTo>
                  <a:lnTo>
                    <a:pt x="36454" y="10285"/>
                  </a:lnTo>
                  <a:lnTo>
                    <a:pt x="35369" y="8800"/>
                  </a:lnTo>
                  <a:lnTo>
                    <a:pt x="34226" y="7371"/>
                  </a:lnTo>
                  <a:lnTo>
                    <a:pt x="32969" y="6000"/>
                  </a:lnTo>
                  <a:lnTo>
                    <a:pt x="31655" y="4686"/>
                  </a:lnTo>
                  <a:lnTo>
                    <a:pt x="30912" y="4057"/>
                  </a:lnTo>
                  <a:lnTo>
                    <a:pt x="30226" y="3486"/>
                  </a:lnTo>
                  <a:lnTo>
                    <a:pt x="29484" y="2971"/>
                  </a:lnTo>
                  <a:lnTo>
                    <a:pt x="28741" y="2457"/>
                  </a:lnTo>
                  <a:lnTo>
                    <a:pt x="27941" y="1943"/>
                  </a:lnTo>
                  <a:lnTo>
                    <a:pt x="27141" y="1486"/>
                  </a:lnTo>
                  <a:lnTo>
                    <a:pt x="26341" y="1086"/>
                  </a:lnTo>
                  <a:lnTo>
                    <a:pt x="25484" y="686"/>
                  </a:lnTo>
                  <a:lnTo>
                    <a:pt x="24570" y="400"/>
                  </a:lnTo>
                  <a:lnTo>
                    <a:pt x="23598" y="172"/>
                  </a:lnTo>
                  <a:lnTo>
                    <a:pt x="22627" y="57"/>
                  </a:lnTo>
                  <a:lnTo>
                    <a:pt x="2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5259730" y="3584318"/>
              <a:ext cx="1143669" cy="678987"/>
            </a:xfrm>
            <a:custGeom>
              <a:rect b="b" l="l" r="r" t="t"/>
              <a:pathLst>
                <a:path extrusionOk="0" h="22457" w="37826">
                  <a:moveTo>
                    <a:pt x="19599" y="1"/>
                  </a:moveTo>
                  <a:lnTo>
                    <a:pt x="17542" y="58"/>
                  </a:lnTo>
                  <a:lnTo>
                    <a:pt x="16227" y="58"/>
                  </a:lnTo>
                  <a:lnTo>
                    <a:pt x="14913" y="229"/>
                  </a:lnTo>
                  <a:lnTo>
                    <a:pt x="13599" y="458"/>
                  </a:lnTo>
                  <a:lnTo>
                    <a:pt x="12285" y="858"/>
                  </a:lnTo>
                  <a:lnTo>
                    <a:pt x="11028" y="1315"/>
                  </a:lnTo>
                  <a:lnTo>
                    <a:pt x="9771" y="1886"/>
                  </a:lnTo>
                  <a:lnTo>
                    <a:pt x="8628" y="2515"/>
                  </a:lnTo>
                  <a:lnTo>
                    <a:pt x="7485" y="3315"/>
                  </a:lnTo>
                  <a:lnTo>
                    <a:pt x="6400" y="4172"/>
                  </a:lnTo>
                  <a:lnTo>
                    <a:pt x="5428" y="5086"/>
                  </a:lnTo>
                  <a:lnTo>
                    <a:pt x="4457" y="6057"/>
                  </a:lnTo>
                  <a:lnTo>
                    <a:pt x="3657" y="7143"/>
                  </a:lnTo>
                  <a:lnTo>
                    <a:pt x="2914" y="8286"/>
                  </a:lnTo>
                  <a:lnTo>
                    <a:pt x="2228" y="9543"/>
                  </a:lnTo>
                  <a:lnTo>
                    <a:pt x="1657" y="10800"/>
                  </a:lnTo>
                  <a:lnTo>
                    <a:pt x="1257" y="12114"/>
                  </a:lnTo>
                  <a:lnTo>
                    <a:pt x="971" y="13314"/>
                  </a:lnTo>
                  <a:lnTo>
                    <a:pt x="686" y="14571"/>
                  </a:lnTo>
                  <a:lnTo>
                    <a:pt x="514" y="15828"/>
                  </a:lnTo>
                  <a:lnTo>
                    <a:pt x="343" y="17142"/>
                  </a:lnTo>
                  <a:lnTo>
                    <a:pt x="171" y="18399"/>
                  </a:lnTo>
                  <a:lnTo>
                    <a:pt x="114" y="19656"/>
                  </a:lnTo>
                  <a:lnTo>
                    <a:pt x="0" y="21942"/>
                  </a:lnTo>
                  <a:lnTo>
                    <a:pt x="457" y="22113"/>
                  </a:lnTo>
                  <a:lnTo>
                    <a:pt x="857" y="22170"/>
                  </a:lnTo>
                  <a:lnTo>
                    <a:pt x="1828" y="22285"/>
                  </a:lnTo>
                  <a:lnTo>
                    <a:pt x="3943" y="22285"/>
                  </a:lnTo>
                  <a:lnTo>
                    <a:pt x="6114" y="22056"/>
                  </a:lnTo>
                  <a:lnTo>
                    <a:pt x="7142" y="21999"/>
                  </a:lnTo>
                  <a:lnTo>
                    <a:pt x="8057" y="21942"/>
                  </a:lnTo>
                  <a:lnTo>
                    <a:pt x="8057" y="20856"/>
                  </a:lnTo>
                  <a:lnTo>
                    <a:pt x="8171" y="19656"/>
                  </a:lnTo>
                  <a:lnTo>
                    <a:pt x="8399" y="18399"/>
                  </a:lnTo>
                  <a:lnTo>
                    <a:pt x="8742" y="17142"/>
                  </a:lnTo>
                  <a:lnTo>
                    <a:pt x="9142" y="15885"/>
                  </a:lnTo>
                  <a:lnTo>
                    <a:pt x="9542" y="14685"/>
                  </a:lnTo>
                  <a:lnTo>
                    <a:pt x="9999" y="13543"/>
                  </a:lnTo>
                  <a:lnTo>
                    <a:pt x="10514" y="12514"/>
                  </a:lnTo>
                  <a:lnTo>
                    <a:pt x="10799" y="12114"/>
                  </a:lnTo>
                  <a:lnTo>
                    <a:pt x="11085" y="11657"/>
                  </a:lnTo>
                  <a:lnTo>
                    <a:pt x="11371" y="11257"/>
                  </a:lnTo>
                  <a:lnTo>
                    <a:pt x="11771" y="10857"/>
                  </a:lnTo>
                  <a:lnTo>
                    <a:pt x="12513" y="10171"/>
                  </a:lnTo>
                  <a:lnTo>
                    <a:pt x="13370" y="9543"/>
                  </a:lnTo>
                  <a:lnTo>
                    <a:pt x="14342" y="9029"/>
                  </a:lnTo>
                  <a:lnTo>
                    <a:pt x="15313" y="8629"/>
                  </a:lnTo>
                  <a:lnTo>
                    <a:pt x="16342" y="8343"/>
                  </a:lnTo>
                  <a:lnTo>
                    <a:pt x="17370" y="8172"/>
                  </a:lnTo>
                  <a:lnTo>
                    <a:pt x="18456" y="8114"/>
                  </a:lnTo>
                  <a:lnTo>
                    <a:pt x="19484" y="8114"/>
                  </a:lnTo>
                  <a:lnTo>
                    <a:pt x="20456" y="8229"/>
                  </a:lnTo>
                  <a:lnTo>
                    <a:pt x="21427" y="8343"/>
                  </a:lnTo>
                  <a:lnTo>
                    <a:pt x="22341" y="8572"/>
                  </a:lnTo>
                  <a:lnTo>
                    <a:pt x="23198" y="8857"/>
                  </a:lnTo>
                  <a:lnTo>
                    <a:pt x="23998" y="9200"/>
                  </a:lnTo>
                  <a:lnTo>
                    <a:pt x="24741" y="9657"/>
                  </a:lnTo>
                  <a:lnTo>
                    <a:pt x="25484" y="10171"/>
                  </a:lnTo>
                  <a:lnTo>
                    <a:pt x="26112" y="10743"/>
                  </a:lnTo>
                  <a:lnTo>
                    <a:pt x="26684" y="11371"/>
                  </a:lnTo>
                  <a:lnTo>
                    <a:pt x="27255" y="12114"/>
                  </a:lnTo>
                  <a:lnTo>
                    <a:pt x="27712" y="12971"/>
                  </a:lnTo>
                  <a:lnTo>
                    <a:pt x="28112" y="13828"/>
                  </a:lnTo>
                  <a:lnTo>
                    <a:pt x="28455" y="14857"/>
                  </a:lnTo>
                  <a:lnTo>
                    <a:pt x="28741" y="15885"/>
                  </a:lnTo>
                  <a:lnTo>
                    <a:pt x="28855" y="16628"/>
                  </a:lnTo>
                  <a:lnTo>
                    <a:pt x="28912" y="17428"/>
                  </a:lnTo>
                  <a:lnTo>
                    <a:pt x="29026" y="19085"/>
                  </a:lnTo>
                  <a:lnTo>
                    <a:pt x="29141" y="19942"/>
                  </a:lnTo>
                  <a:lnTo>
                    <a:pt x="29198" y="20742"/>
                  </a:lnTo>
                  <a:lnTo>
                    <a:pt x="29369" y="21428"/>
                  </a:lnTo>
                  <a:lnTo>
                    <a:pt x="29598" y="22113"/>
                  </a:lnTo>
                  <a:lnTo>
                    <a:pt x="29826" y="22170"/>
                  </a:lnTo>
                  <a:lnTo>
                    <a:pt x="30112" y="22342"/>
                  </a:lnTo>
                  <a:lnTo>
                    <a:pt x="30341" y="22456"/>
                  </a:lnTo>
                  <a:lnTo>
                    <a:pt x="30455" y="22456"/>
                  </a:lnTo>
                  <a:lnTo>
                    <a:pt x="30512" y="22399"/>
                  </a:lnTo>
                  <a:lnTo>
                    <a:pt x="37826" y="22399"/>
                  </a:lnTo>
                  <a:lnTo>
                    <a:pt x="37826" y="18971"/>
                  </a:lnTo>
                  <a:lnTo>
                    <a:pt x="37769" y="17257"/>
                  </a:lnTo>
                  <a:lnTo>
                    <a:pt x="37654" y="15600"/>
                  </a:lnTo>
                  <a:lnTo>
                    <a:pt x="37540" y="14171"/>
                  </a:lnTo>
                  <a:lnTo>
                    <a:pt x="37426" y="12857"/>
                  </a:lnTo>
                  <a:lnTo>
                    <a:pt x="37312" y="12228"/>
                  </a:lnTo>
                  <a:lnTo>
                    <a:pt x="37083" y="11600"/>
                  </a:lnTo>
                  <a:lnTo>
                    <a:pt x="36797" y="10971"/>
                  </a:lnTo>
                  <a:lnTo>
                    <a:pt x="36454" y="10343"/>
                  </a:lnTo>
                  <a:lnTo>
                    <a:pt x="35369" y="8800"/>
                  </a:lnTo>
                  <a:lnTo>
                    <a:pt x="34226" y="7372"/>
                  </a:lnTo>
                  <a:lnTo>
                    <a:pt x="32969" y="6000"/>
                  </a:lnTo>
                  <a:lnTo>
                    <a:pt x="31655" y="4686"/>
                  </a:lnTo>
                  <a:lnTo>
                    <a:pt x="30912" y="4115"/>
                  </a:lnTo>
                  <a:lnTo>
                    <a:pt x="30226" y="3543"/>
                  </a:lnTo>
                  <a:lnTo>
                    <a:pt x="29484" y="2972"/>
                  </a:lnTo>
                  <a:lnTo>
                    <a:pt x="28741" y="2458"/>
                  </a:lnTo>
                  <a:lnTo>
                    <a:pt x="27941" y="2001"/>
                  </a:lnTo>
                  <a:lnTo>
                    <a:pt x="27141" y="1544"/>
                  </a:lnTo>
                  <a:lnTo>
                    <a:pt x="26341" y="1086"/>
                  </a:lnTo>
                  <a:lnTo>
                    <a:pt x="25484" y="744"/>
                  </a:lnTo>
                  <a:lnTo>
                    <a:pt x="24570" y="401"/>
                  </a:lnTo>
                  <a:lnTo>
                    <a:pt x="23598" y="172"/>
                  </a:lnTo>
                  <a:lnTo>
                    <a:pt x="22627" y="58"/>
                  </a:lnTo>
                  <a:lnTo>
                    <a:pt x="2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0"/>
          <p:cNvGrpSpPr/>
          <p:nvPr/>
        </p:nvGrpSpPr>
        <p:grpSpPr>
          <a:xfrm>
            <a:off x="7913351" y="3347869"/>
            <a:ext cx="715239" cy="955396"/>
            <a:chOff x="7138475" y="3313575"/>
            <a:chExt cx="591400" cy="789975"/>
          </a:xfrm>
        </p:grpSpPr>
        <p:sp>
          <p:nvSpPr>
            <p:cNvPr id="804" name="Google Shape;804;p40"/>
            <p:cNvSpPr/>
            <p:nvPr/>
          </p:nvSpPr>
          <p:spPr>
            <a:xfrm>
              <a:off x="7138475" y="3326450"/>
              <a:ext cx="42875" cy="759950"/>
            </a:xfrm>
            <a:custGeom>
              <a:rect b="b" l="l" r="r" t="t"/>
              <a:pathLst>
                <a:path extrusionOk="0" h="30398" w="1715">
                  <a:moveTo>
                    <a:pt x="401" y="0"/>
                  </a:moveTo>
                  <a:lnTo>
                    <a:pt x="229" y="114"/>
                  </a:lnTo>
                  <a:lnTo>
                    <a:pt x="172" y="229"/>
                  </a:lnTo>
                  <a:lnTo>
                    <a:pt x="172" y="343"/>
                  </a:lnTo>
                  <a:lnTo>
                    <a:pt x="172" y="1371"/>
                  </a:lnTo>
                  <a:lnTo>
                    <a:pt x="286" y="2400"/>
                  </a:lnTo>
                  <a:lnTo>
                    <a:pt x="458" y="4457"/>
                  </a:lnTo>
                  <a:lnTo>
                    <a:pt x="458" y="5485"/>
                  </a:lnTo>
                  <a:lnTo>
                    <a:pt x="401" y="6571"/>
                  </a:lnTo>
                  <a:lnTo>
                    <a:pt x="229" y="8628"/>
                  </a:lnTo>
                  <a:lnTo>
                    <a:pt x="115" y="10799"/>
                  </a:lnTo>
                  <a:lnTo>
                    <a:pt x="1" y="12970"/>
                  </a:lnTo>
                  <a:lnTo>
                    <a:pt x="1" y="15142"/>
                  </a:lnTo>
                  <a:lnTo>
                    <a:pt x="58" y="17313"/>
                  </a:lnTo>
                  <a:lnTo>
                    <a:pt x="229" y="20856"/>
                  </a:lnTo>
                  <a:lnTo>
                    <a:pt x="343" y="24341"/>
                  </a:lnTo>
                  <a:lnTo>
                    <a:pt x="458" y="25827"/>
                  </a:lnTo>
                  <a:lnTo>
                    <a:pt x="572" y="27312"/>
                  </a:lnTo>
                  <a:lnTo>
                    <a:pt x="686" y="28055"/>
                  </a:lnTo>
                  <a:lnTo>
                    <a:pt x="801" y="28798"/>
                  </a:lnTo>
                  <a:lnTo>
                    <a:pt x="972" y="29541"/>
                  </a:lnTo>
                  <a:lnTo>
                    <a:pt x="1201" y="30283"/>
                  </a:lnTo>
                  <a:lnTo>
                    <a:pt x="1258" y="30341"/>
                  </a:lnTo>
                  <a:lnTo>
                    <a:pt x="1315" y="30398"/>
                  </a:lnTo>
                  <a:lnTo>
                    <a:pt x="1543" y="30341"/>
                  </a:lnTo>
                  <a:lnTo>
                    <a:pt x="1658" y="30169"/>
                  </a:lnTo>
                  <a:lnTo>
                    <a:pt x="1715" y="30112"/>
                  </a:lnTo>
                  <a:lnTo>
                    <a:pt x="1715" y="29998"/>
                  </a:lnTo>
                  <a:lnTo>
                    <a:pt x="1486" y="29255"/>
                  </a:lnTo>
                  <a:lnTo>
                    <a:pt x="1258" y="28512"/>
                  </a:lnTo>
                  <a:lnTo>
                    <a:pt x="1143" y="27712"/>
                  </a:lnTo>
                  <a:lnTo>
                    <a:pt x="1029" y="26969"/>
                  </a:lnTo>
                  <a:lnTo>
                    <a:pt x="915" y="25369"/>
                  </a:lnTo>
                  <a:lnTo>
                    <a:pt x="858" y="23827"/>
                  </a:lnTo>
                  <a:lnTo>
                    <a:pt x="686" y="20284"/>
                  </a:lnTo>
                  <a:lnTo>
                    <a:pt x="572" y="16742"/>
                  </a:lnTo>
                  <a:lnTo>
                    <a:pt x="515" y="14685"/>
                  </a:lnTo>
                  <a:lnTo>
                    <a:pt x="572" y="12628"/>
                  </a:lnTo>
                  <a:lnTo>
                    <a:pt x="629" y="10571"/>
                  </a:lnTo>
                  <a:lnTo>
                    <a:pt x="743" y="8457"/>
                  </a:lnTo>
                  <a:lnTo>
                    <a:pt x="915" y="6400"/>
                  </a:lnTo>
                  <a:lnTo>
                    <a:pt x="972" y="5371"/>
                  </a:lnTo>
                  <a:lnTo>
                    <a:pt x="972" y="4343"/>
                  </a:lnTo>
                  <a:lnTo>
                    <a:pt x="801" y="2228"/>
                  </a:lnTo>
                  <a:lnTo>
                    <a:pt x="686" y="1200"/>
                  </a:lnTo>
                  <a:lnTo>
                    <a:pt x="686" y="172"/>
                  </a:lnTo>
                  <a:lnTo>
                    <a:pt x="629" y="57"/>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7591300" y="3327875"/>
              <a:ext cx="42875" cy="757100"/>
            </a:xfrm>
            <a:custGeom>
              <a:rect b="b" l="l" r="r" t="t"/>
              <a:pathLst>
                <a:path extrusionOk="0" h="30284" w="1715">
                  <a:moveTo>
                    <a:pt x="229" y="0"/>
                  </a:moveTo>
                  <a:lnTo>
                    <a:pt x="172" y="57"/>
                  </a:lnTo>
                  <a:lnTo>
                    <a:pt x="115" y="172"/>
                  </a:lnTo>
                  <a:lnTo>
                    <a:pt x="172" y="1200"/>
                  </a:lnTo>
                  <a:lnTo>
                    <a:pt x="229" y="2229"/>
                  </a:lnTo>
                  <a:lnTo>
                    <a:pt x="401" y="4286"/>
                  </a:lnTo>
                  <a:lnTo>
                    <a:pt x="401" y="5314"/>
                  </a:lnTo>
                  <a:lnTo>
                    <a:pt x="401" y="6400"/>
                  </a:lnTo>
                  <a:lnTo>
                    <a:pt x="229" y="8457"/>
                  </a:lnTo>
                  <a:lnTo>
                    <a:pt x="58" y="10628"/>
                  </a:lnTo>
                  <a:lnTo>
                    <a:pt x="1" y="12799"/>
                  </a:lnTo>
                  <a:lnTo>
                    <a:pt x="1" y="14970"/>
                  </a:lnTo>
                  <a:lnTo>
                    <a:pt x="58" y="17199"/>
                  </a:lnTo>
                  <a:lnTo>
                    <a:pt x="172" y="20684"/>
                  </a:lnTo>
                  <a:lnTo>
                    <a:pt x="343" y="24170"/>
                  </a:lnTo>
                  <a:lnTo>
                    <a:pt x="401" y="25655"/>
                  </a:lnTo>
                  <a:lnTo>
                    <a:pt x="515" y="27141"/>
                  </a:lnTo>
                  <a:lnTo>
                    <a:pt x="629" y="27941"/>
                  </a:lnTo>
                  <a:lnTo>
                    <a:pt x="743" y="28684"/>
                  </a:lnTo>
                  <a:lnTo>
                    <a:pt x="972" y="29369"/>
                  </a:lnTo>
                  <a:lnTo>
                    <a:pt x="1200" y="30112"/>
                  </a:lnTo>
                  <a:lnTo>
                    <a:pt x="1200" y="30169"/>
                  </a:lnTo>
                  <a:lnTo>
                    <a:pt x="1315" y="30226"/>
                  </a:lnTo>
                  <a:lnTo>
                    <a:pt x="1543" y="30284"/>
                  </a:lnTo>
                  <a:lnTo>
                    <a:pt x="1600" y="30284"/>
                  </a:lnTo>
                  <a:lnTo>
                    <a:pt x="1658" y="30226"/>
                  </a:lnTo>
                  <a:lnTo>
                    <a:pt x="1715" y="30169"/>
                  </a:lnTo>
                  <a:lnTo>
                    <a:pt x="1715" y="30055"/>
                  </a:lnTo>
                  <a:lnTo>
                    <a:pt x="1486" y="29312"/>
                  </a:lnTo>
                  <a:lnTo>
                    <a:pt x="1315" y="28569"/>
                  </a:lnTo>
                  <a:lnTo>
                    <a:pt x="1143" y="27769"/>
                  </a:lnTo>
                  <a:lnTo>
                    <a:pt x="1086" y="27027"/>
                  </a:lnTo>
                  <a:lnTo>
                    <a:pt x="972" y="25427"/>
                  </a:lnTo>
                  <a:lnTo>
                    <a:pt x="915" y="23884"/>
                  </a:lnTo>
                  <a:lnTo>
                    <a:pt x="743" y="20341"/>
                  </a:lnTo>
                  <a:lnTo>
                    <a:pt x="572" y="16799"/>
                  </a:lnTo>
                  <a:lnTo>
                    <a:pt x="572" y="14742"/>
                  </a:lnTo>
                  <a:lnTo>
                    <a:pt x="572" y="12685"/>
                  </a:lnTo>
                  <a:lnTo>
                    <a:pt x="629" y="10571"/>
                  </a:lnTo>
                  <a:lnTo>
                    <a:pt x="801" y="8514"/>
                  </a:lnTo>
                  <a:lnTo>
                    <a:pt x="972" y="6457"/>
                  </a:lnTo>
                  <a:lnTo>
                    <a:pt x="972" y="5428"/>
                  </a:lnTo>
                  <a:lnTo>
                    <a:pt x="972" y="4343"/>
                  </a:lnTo>
                  <a:lnTo>
                    <a:pt x="801" y="2286"/>
                  </a:lnTo>
                  <a:lnTo>
                    <a:pt x="743" y="1257"/>
                  </a:lnTo>
                  <a:lnTo>
                    <a:pt x="686" y="229"/>
                  </a:lnTo>
                  <a:lnTo>
                    <a:pt x="686" y="115"/>
                  </a:lnTo>
                  <a:lnTo>
                    <a:pt x="629" y="57"/>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7224175" y="3319300"/>
              <a:ext cx="50025" cy="739975"/>
            </a:xfrm>
            <a:custGeom>
              <a:rect b="b" l="l" r="r" t="t"/>
              <a:pathLst>
                <a:path extrusionOk="0" h="29599" w="2001">
                  <a:moveTo>
                    <a:pt x="1544" y="0"/>
                  </a:moveTo>
                  <a:lnTo>
                    <a:pt x="1487" y="58"/>
                  </a:lnTo>
                  <a:lnTo>
                    <a:pt x="1429" y="172"/>
                  </a:lnTo>
                  <a:lnTo>
                    <a:pt x="1258" y="972"/>
                  </a:lnTo>
                  <a:lnTo>
                    <a:pt x="1087" y="1829"/>
                  </a:lnTo>
                  <a:lnTo>
                    <a:pt x="1029" y="2629"/>
                  </a:lnTo>
                  <a:lnTo>
                    <a:pt x="972" y="3486"/>
                  </a:lnTo>
                  <a:lnTo>
                    <a:pt x="915" y="6857"/>
                  </a:lnTo>
                  <a:lnTo>
                    <a:pt x="801" y="8800"/>
                  </a:lnTo>
                  <a:lnTo>
                    <a:pt x="687" y="10742"/>
                  </a:lnTo>
                  <a:lnTo>
                    <a:pt x="572" y="12685"/>
                  </a:lnTo>
                  <a:lnTo>
                    <a:pt x="515" y="14628"/>
                  </a:lnTo>
                  <a:lnTo>
                    <a:pt x="458" y="18399"/>
                  </a:lnTo>
                  <a:lnTo>
                    <a:pt x="401" y="20284"/>
                  </a:lnTo>
                  <a:lnTo>
                    <a:pt x="287" y="22170"/>
                  </a:lnTo>
                  <a:lnTo>
                    <a:pt x="115" y="23998"/>
                  </a:lnTo>
                  <a:lnTo>
                    <a:pt x="58" y="25827"/>
                  </a:lnTo>
                  <a:lnTo>
                    <a:pt x="1" y="27598"/>
                  </a:lnTo>
                  <a:lnTo>
                    <a:pt x="115" y="29427"/>
                  </a:lnTo>
                  <a:lnTo>
                    <a:pt x="115" y="29484"/>
                  </a:lnTo>
                  <a:lnTo>
                    <a:pt x="172" y="29541"/>
                  </a:lnTo>
                  <a:lnTo>
                    <a:pt x="401" y="29598"/>
                  </a:lnTo>
                  <a:lnTo>
                    <a:pt x="572" y="29541"/>
                  </a:lnTo>
                  <a:lnTo>
                    <a:pt x="629" y="29484"/>
                  </a:lnTo>
                  <a:lnTo>
                    <a:pt x="629" y="29369"/>
                  </a:lnTo>
                  <a:lnTo>
                    <a:pt x="572" y="28455"/>
                  </a:lnTo>
                  <a:lnTo>
                    <a:pt x="572" y="27484"/>
                  </a:lnTo>
                  <a:lnTo>
                    <a:pt x="629" y="25598"/>
                  </a:lnTo>
                  <a:lnTo>
                    <a:pt x="744" y="23713"/>
                  </a:lnTo>
                  <a:lnTo>
                    <a:pt x="858" y="21827"/>
                  </a:lnTo>
                  <a:lnTo>
                    <a:pt x="972" y="19942"/>
                  </a:lnTo>
                  <a:lnTo>
                    <a:pt x="1029" y="18056"/>
                  </a:lnTo>
                  <a:lnTo>
                    <a:pt x="1087" y="14285"/>
                  </a:lnTo>
                  <a:lnTo>
                    <a:pt x="1144" y="12457"/>
                  </a:lnTo>
                  <a:lnTo>
                    <a:pt x="1258" y="10628"/>
                  </a:lnTo>
                  <a:lnTo>
                    <a:pt x="1372" y="8800"/>
                  </a:lnTo>
                  <a:lnTo>
                    <a:pt x="1487" y="6971"/>
                  </a:lnTo>
                  <a:lnTo>
                    <a:pt x="1544" y="3600"/>
                  </a:lnTo>
                  <a:lnTo>
                    <a:pt x="1601" y="2743"/>
                  </a:lnTo>
                  <a:lnTo>
                    <a:pt x="1658" y="1886"/>
                  </a:lnTo>
                  <a:lnTo>
                    <a:pt x="1772"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7708425" y="3317875"/>
              <a:ext cx="21450" cy="742825"/>
            </a:xfrm>
            <a:custGeom>
              <a:rect b="b" l="l" r="r" t="t"/>
              <a:pathLst>
                <a:path extrusionOk="0" h="29713" w="858">
                  <a:moveTo>
                    <a:pt x="344" y="0"/>
                  </a:moveTo>
                  <a:lnTo>
                    <a:pt x="115" y="57"/>
                  </a:lnTo>
                  <a:lnTo>
                    <a:pt x="115" y="172"/>
                  </a:lnTo>
                  <a:lnTo>
                    <a:pt x="58" y="229"/>
                  </a:lnTo>
                  <a:lnTo>
                    <a:pt x="172" y="1200"/>
                  </a:lnTo>
                  <a:lnTo>
                    <a:pt x="229" y="2114"/>
                  </a:lnTo>
                  <a:lnTo>
                    <a:pt x="287" y="4000"/>
                  </a:lnTo>
                  <a:lnTo>
                    <a:pt x="229" y="5886"/>
                  </a:lnTo>
                  <a:lnTo>
                    <a:pt x="172" y="7771"/>
                  </a:lnTo>
                  <a:lnTo>
                    <a:pt x="172" y="9714"/>
                  </a:lnTo>
                  <a:lnTo>
                    <a:pt x="172" y="11599"/>
                  </a:lnTo>
                  <a:lnTo>
                    <a:pt x="287" y="15370"/>
                  </a:lnTo>
                  <a:lnTo>
                    <a:pt x="287" y="17199"/>
                  </a:lnTo>
                  <a:lnTo>
                    <a:pt x="229" y="19027"/>
                  </a:lnTo>
                  <a:lnTo>
                    <a:pt x="229" y="20856"/>
                  </a:lnTo>
                  <a:lnTo>
                    <a:pt x="172" y="22684"/>
                  </a:lnTo>
                  <a:lnTo>
                    <a:pt x="287" y="26055"/>
                  </a:lnTo>
                  <a:lnTo>
                    <a:pt x="287" y="26912"/>
                  </a:lnTo>
                  <a:lnTo>
                    <a:pt x="229" y="27769"/>
                  </a:lnTo>
                  <a:lnTo>
                    <a:pt x="115" y="28627"/>
                  </a:lnTo>
                  <a:lnTo>
                    <a:pt x="1" y="29426"/>
                  </a:lnTo>
                  <a:lnTo>
                    <a:pt x="1" y="29541"/>
                  </a:lnTo>
                  <a:lnTo>
                    <a:pt x="58" y="29598"/>
                  </a:lnTo>
                  <a:lnTo>
                    <a:pt x="229" y="29712"/>
                  </a:lnTo>
                  <a:lnTo>
                    <a:pt x="401" y="29655"/>
                  </a:lnTo>
                  <a:lnTo>
                    <a:pt x="515" y="29598"/>
                  </a:lnTo>
                  <a:lnTo>
                    <a:pt x="572" y="29541"/>
                  </a:lnTo>
                  <a:lnTo>
                    <a:pt x="687" y="28684"/>
                  </a:lnTo>
                  <a:lnTo>
                    <a:pt x="801" y="27827"/>
                  </a:lnTo>
                  <a:lnTo>
                    <a:pt x="858" y="27027"/>
                  </a:lnTo>
                  <a:lnTo>
                    <a:pt x="858" y="26170"/>
                  </a:lnTo>
                  <a:lnTo>
                    <a:pt x="744" y="22798"/>
                  </a:lnTo>
                  <a:lnTo>
                    <a:pt x="801" y="20856"/>
                  </a:lnTo>
                  <a:lnTo>
                    <a:pt x="801" y="18913"/>
                  </a:lnTo>
                  <a:lnTo>
                    <a:pt x="858" y="16913"/>
                  </a:lnTo>
                  <a:lnTo>
                    <a:pt x="801" y="14970"/>
                  </a:lnTo>
                  <a:lnTo>
                    <a:pt x="744" y="11199"/>
                  </a:lnTo>
                  <a:lnTo>
                    <a:pt x="744" y="9314"/>
                  </a:lnTo>
                  <a:lnTo>
                    <a:pt x="801" y="7428"/>
                  </a:lnTo>
                  <a:lnTo>
                    <a:pt x="858" y="5657"/>
                  </a:lnTo>
                  <a:lnTo>
                    <a:pt x="858" y="3829"/>
                  </a:lnTo>
                  <a:lnTo>
                    <a:pt x="801" y="2000"/>
                  </a:lnTo>
                  <a:lnTo>
                    <a:pt x="629" y="229"/>
                  </a:lnTo>
                  <a:lnTo>
                    <a:pt x="629" y="115"/>
                  </a:lnTo>
                  <a:lnTo>
                    <a:pt x="515" y="57"/>
                  </a:lnTo>
                  <a:lnTo>
                    <a:pt x="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7501300" y="3319300"/>
              <a:ext cx="50025" cy="739975"/>
            </a:xfrm>
            <a:custGeom>
              <a:rect b="b" l="l" r="r" t="t"/>
              <a:pathLst>
                <a:path extrusionOk="0" h="29599" w="2001">
                  <a:moveTo>
                    <a:pt x="1544" y="0"/>
                  </a:moveTo>
                  <a:lnTo>
                    <a:pt x="1486" y="58"/>
                  </a:lnTo>
                  <a:lnTo>
                    <a:pt x="1429" y="172"/>
                  </a:lnTo>
                  <a:lnTo>
                    <a:pt x="1258" y="972"/>
                  </a:lnTo>
                  <a:lnTo>
                    <a:pt x="1086" y="1829"/>
                  </a:lnTo>
                  <a:lnTo>
                    <a:pt x="1029" y="2629"/>
                  </a:lnTo>
                  <a:lnTo>
                    <a:pt x="972" y="3486"/>
                  </a:lnTo>
                  <a:lnTo>
                    <a:pt x="915" y="6857"/>
                  </a:lnTo>
                  <a:lnTo>
                    <a:pt x="858" y="8800"/>
                  </a:lnTo>
                  <a:lnTo>
                    <a:pt x="686" y="10742"/>
                  </a:lnTo>
                  <a:lnTo>
                    <a:pt x="629" y="12685"/>
                  </a:lnTo>
                  <a:lnTo>
                    <a:pt x="572" y="14628"/>
                  </a:lnTo>
                  <a:lnTo>
                    <a:pt x="458" y="18399"/>
                  </a:lnTo>
                  <a:lnTo>
                    <a:pt x="401" y="20284"/>
                  </a:lnTo>
                  <a:lnTo>
                    <a:pt x="287" y="22170"/>
                  </a:lnTo>
                  <a:lnTo>
                    <a:pt x="115" y="23998"/>
                  </a:lnTo>
                  <a:lnTo>
                    <a:pt x="58" y="25827"/>
                  </a:lnTo>
                  <a:lnTo>
                    <a:pt x="1" y="27598"/>
                  </a:lnTo>
                  <a:lnTo>
                    <a:pt x="115" y="29427"/>
                  </a:lnTo>
                  <a:lnTo>
                    <a:pt x="115" y="29484"/>
                  </a:lnTo>
                  <a:lnTo>
                    <a:pt x="229" y="29541"/>
                  </a:lnTo>
                  <a:lnTo>
                    <a:pt x="401" y="29598"/>
                  </a:lnTo>
                  <a:lnTo>
                    <a:pt x="572" y="29541"/>
                  </a:lnTo>
                  <a:lnTo>
                    <a:pt x="629" y="29484"/>
                  </a:lnTo>
                  <a:lnTo>
                    <a:pt x="686" y="29369"/>
                  </a:lnTo>
                  <a:lnTo>
                    <a:pt x="629" y="28455"/>
                  </a:lnTo>
                  <a:lnTo>
                    <a:pt x="572" y="27484"/>
                  </a:lnTo>
                  <a:lnTo>
                    <a:pt x="629" y="25598"/>
                  </a:lnTo>
                  <a:lnTo>
                    <a:pt x="744" y="23713"/>
                  </a:lnTo>
                  <a:lnTo>
                    <a:pt x="858" y="21827"/>
                  </a:lnTo>
                  <a:lnTo>
                    <a:pt x="972" y="19942"/>
                  </a:lnTo>
                  <a:lnTo>
                    <a:pt x="1086" y="18056"/>
                  </a:lnTo>
                  <a:lnTo>
                    <a:pt x="1144" y="14285"/>
                  </a:lnTo>
                  <a:lnTo>
                    <a:pt x="1201" y="12457"/>
                  </a:lnTo>
                  <a:lnTo>
                    <a:pt x="1258" y="10628"/>
                  </a:lnTo>
                  <a:lnTo>
                    <a:pt x="1429" y="8800"/>
                  </a:lnTo>
                  <a:lnTo>
                    <a:pt x="1486" y="6971"/>
                  </a:lnTo>
                  <a:lnTo>
                    <a:pt x="1544" y="3600"/>
                  </a:lnTo>
                  <a:lnTo>
                    <a:pt x="1601" y="2743"/>
                  </a:lnTo>
                  <a:lnTo>
                    <a:pt x="1658" y="1886"/>
                  </a:lnTo>
                  <a:lnTo>
                    <a:pt x="1829" y="1086"/>
                  </a:lnTo>
                  <a:lnTo>
                    <a:pt x="2001" y="229"/>
                  </a:lnTo>
                  <a:lnTo>
                    <a:pt x="2001" y="115"/>
                  </a:lnTo>
                  <a:lnTo>
                    <a:pt x="1944" y="58"/>
                  </a:lnTo>
                  <a:lnTo>
                    <a:pt x="1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7351325" y="3313575"/>
              <a:ext cx="20025" cy="789975"/>
            </a:xfrm>
            <a:custGeom>
              <a:rect b="b" l="l" r="r" t="t"/>
              <a:pathLst>
                <a:path extrusionOk="0" h="31599" w="801">
                  <a:moveTo>
                    <a:pt x="457" y="1"/>
                  </a:moveTo>
                  <a:lnTo>
                    <a:pt x="400" y="115"/>
                  </a:lnTo>
                  <a:lnTo>
                    <a:pt x="229" y="915"/>
                  </a:lnTo>
                  <a:lnTo>
                    <a:pt x="115" y="1715"/>
                  </a:lnTo>
                  <a:lnTo>
                    <a:pt x="57" y="2458"/>
                  </a:lnTo>
                  <a:lnTo>
                    <a:pt x="0" y="3258"/>
                  </a:lnTo>
                  <a:lnTo>
                    <a:pt x="57" y="4858"/>
                  </a:lnTo>
                  <a:lnTo>
                    <a:pt x="57" y="6457"/>
                  </a:lnTo>
                  <a:lnTo>
                    <a:pt x="0" y="10457"/>
                  </a:lnTo>
                  <a:lnTo>
                    <a:pt x="0" y="12514"/>
                  </a:lnTo>
                  <a:lnTo>
                    <a:pt x="0" y="14514"/>
                  </a:lnTo>
                  <a:lnTo>
                    <a:pt x="57" y="18742"/>
                  </a:lnTo>
                  <a:lnTo>
                    <a:pt x="115" y="22913"/>
                  </a:lnTo>
                  <a:lnTo>
                    <a:pt x="57" y="31313"/>
                  </a:lnTo>
                  <a:lnTo>
                    <a:pt x="115" y="31370"/>
                  </a:lnTo>
                  <a:lnTo>
                    <a:pt x="115" y="31484"/>
                  </a:lnTo>
                  <a:lnTo>
                    <a:pt x="286" y="31598"/>
                  </a:lnTo>
                  <a:lnTo>
                    <a:pt x="457" y="31598"/>
                  </a:lnTo>
                  <a:lnTo>
                    <a:pt x="457" y="31484"/>
                  </a:lnTo>
                  <a:lnTo>
                    <a:pt x="515" y="31370"/>
                  </a:lnTo>
                  <a:lnTo>
                    <a:pt x="515" y="23428"/>
                  </a:lnTo>
                  <a:lnTo>
                    <a:pt x="515" y="19428"/>
                  </a:lnTo>
                  <a:lnTo>
                    <a:pt x="457" y="15428"/>
                  </a:lnTo>
                  <a:lnTo>
                    <a:pt x="400" y="13371"/>
                  </a:lnTo>
                  <a:lnTo>
                    <a:pt x="400" y="11314"/>
                  </a:lnTo>
                  <a:lnTo>
                    <a:pt x="457" y="7200"/>
                  </a:lnTo>
                  <a:lnTo>
                    <a:pt x="457" y="5486"/>
                  </a:lnTo>
                  <a:lnTo>
                    <a:pt x="457" y="3772"/>
                  </a:lnTo>
                  <a:lnTo>
                    <a:pt x="457" y="2915"/>
                  </a:lnTo>
                  <a:lnTo>
                    <a:pt x="515" y="2058"/>
                  </a:lnTo>
                  <a:lnTo>
                    <a:pt x="629" y="1201"/>
                  </a:lnTo>
                  <a:lnTo>
                    <a:pt x="800" y="401"/>
                  </a:lnTo>
                  <a:lnTo>
                    <a:pt x="800" y="287"/>
                  </a:lnTo>
                  <a:lnTo>
                    <a:pt x="743" y="172"/>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7455600" y="3313575"/>
              <a:ext cx="18600" cy="742825"/>
            </a:xfrm>
            <a:custGeom>
              <a:rect b="b" l="l" r="r" t="t"/>
              <a:pathLst>
                <a:path extrusionOk="0" h="29713" w="744">
                  <a:moveTo>
                    <a:pt x="515" y="1"/>
                  </a:moveTo>
                  <a:lnTo>
                    <a:pt x="343" y="172"/>
                  </a:lnTo>
                  <a:lnTo>
                    <a:pt x="286" y="229"/>
                  </a:lnTo>
                  <a:lnTo>
                    <a:pt x="286" y="344"/>
                  </a:lnTo>
                  <a:lnTo>
                    <a:pt x="229" y="7657"/>
                  </a:lnTo>
                  <a:lnTo>
                    <a:pt x="172" y="14971"/>
                  </a:lnTo>
                  <a:lnTo>
                    <a:pt x="58" y="22228"/>
                  </a:lnTo>
                  <a:lnTo>
                    <a:pt x="0" y="29541"/>
                  </a:lnTo>
                  <a:lnTo>
                    <a:pt x="0" y="29656"/>
                  </a:lnTo>
                  <a:lnTo>
                    <a:pt x="58" y="29713"/>
                  </a:lnTo>
                  <a:lnTo>
                    <a:pt x="229" y="29713"/>
                  </a:lnTo>
                  <a:lnTo>
                    <a:pt x="400" y="29541"/>
                  </a:lnTo>
                  <a:lnTo>
                    <a:pt x="457" y="29484"/>
                  </a:lnTo>
                  <a:lnTo>
                    <a:pt x="457" y="29370"/>
                  </a:lnTo>
                  <a:lnTo>
                    <a:pt x="515" y="22056"/>
                  </a:lnTo>
                  <a:lnTo>
                    <a:pt x="629" y="14743"/>
                  </a:lnTo>
                  <a:lnTo>
                    <a:pt x="743" y="7486"/>
                  </a:lnTo>
                  <a:lnTo>
                    <a:pt x="743" y="172"/>
                  </a:lnTo>
                  <a:lnTo>
                    <a:pt x="743" y="58"/>
                  </a:lnTo>
                  <a:lnTo>
                    <a:pt x="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40"/>
          <p:cNvSpPr/>
          <p:nvPr/>
        </p:nvSpPr>
        <p:spPr>
          <a:xfrm>
            <a:off x="7456882" y="3822708"/>
            <a:ext cx="646122" cy="670340"/>
          </a:xfrm>
          <a:custGeom>
            <a:rect b="b" l="l" r="r" t="t"/>
            <a:pathLst>
              <a:path extrusionOk="0" h="22171" w="21370">
                <a:moveTo>
                  <a:pt x="11713" y="7600"/>
                </a:moveTo>
                <a:lnTo>
                  <a:pt x="12285" y="7715"/>
                </a:lnTo>
                <a:lnTo>
                  <a:pt x="12856" y="7886"/>
                </a:lnTo>
                <a:lnTo>
                  <a:pt x="13428" y="8172"/>
                </a:lnTo>
                <a:lnTo>
                  <a:pt x="13885" y="8514"/>
                </a:lnTo>
                <a:lnTo>
                  <a:pt x="14228" y="8972"/>
                </a:lnTo>
                <a:lnTo>
                  <a:pt x="14456" y="9486"/>
                </a:lnTo>
                <a:lnTo>
                  <a:pt x="14628" y="10057"/>
                </a:lnTo>
                <a:lnTo>
                  <a:pt x="14685" y="10629"/>
                </a:lnTo>
                <a:lnTo>
                  <a:pt x="14685" y="11200"/>
                </a:lnTo>
                <a:lnTo>
                  <a:pt x="14570" y="11771"/>
                </a:lnTo>
                <a:lnTo>
                  <a:pt x="14456" y="12343"/>
                </a:lnTo>
                <a:lnTo>
                  <a:pt x="14228" y="12857"/>
                </a:lnTo>
                <a:lnTo>
                  <a:pt x="13942" y="13428"/>
                </a:lnTo>
                <a:lnTo>
                  <a:pt x="13656" y="13885"/>
                </a:lnTo>
                <a:lnTo>
                  <a:pt x="13256" y="14343"/>
                </a:lnTo>
                <a:lnTo>
                  <a:pt x="12799" y="14685"/>
                </a:lnTo>
                <a:lnTo>
                  <a:pt x="12399" y="14857"/>
                </a:lnTo>
                <a:lnTo>
                  <a:pt x="11999" y="15028"/>
                </a:lnTo>
                <a:lnTo>
                  <a:pt x="11599" y="15085"/>
                </a:lnTo>
                <a:lnTo>
                  <a:pt x="11199" y="15085"/>
                </a:lnTo>
                <a:lnTo>
                  <a:pt x="10799" y="15028"/>
                </a:lnTo>
                <a:lnTo>
                  <a:pt x="10399" y="14971"/>
                </a:lnTo>
                <a:lnTo>
                  <a:pt x="9999" y="14857"/>
                </a:lnTo>
                <a:lnTo>
                  <a:pt x="9599" y="14743"/>
                </a:lnTo>
                <a:lnTo>
                  <a:pt x="8971" y="14400"/>
                </a:lnTo>
                <a:lnTo>
                  <a:pt x="8342" y="13943"/>
                </a:lnTo>
                <a:lnTo>
                  <a:pt x="7828" y="13428"/>
                </a:lnTo>
                <a:lnTo>
                  <a:pt x="7428" y="12800"/>
                </a:lnTo>
                <a:lnTo>
                  <a:pt x="7257" y="12514"/>
                </a:lnTo>
                <a:lnTo>
                  <a:pt x="7142" y="12171"/>
                </a:lnTo>
                <a:lnTo>
                  <a:pt x="7028" y="11771"/>
                </a:lnTo>
                <a:lnTo>
                  <a:pt x="6971" y="11429"/>
                </a:lnTo>
                <a:lnTo>
                  <a:pt x="6971" y="11086"/>
                </a:lnTo>
                <a:lnTo>
                  <a:pt x="6971" y="10686"/>
                </a:lnTo>
                <a:lnTo>
                  <a:pt x="7028" y="10343"/>
                </a:lnTo>
                <a:lnTo>
                  <a:pt x="7142" y="10000"/>
                </a:lnTo>
                <a:lnTo>
                  <a:pt x="7257" y="9657"/>
                </a:lnTo>
                <a:lnTo>
                  <a:pt x="7428" y="9372"/>
                </a:lnTo>
                <a:lnTo>
                  <a:pt x="7599" y="9086"/>
                </a:lnTo>
                <a:lnTo>
                  <a:pt x="7828" y="8857"/>
                </a:lnTo>
                <a:lnTo>
                  <a:pt x="8399" y="8400"/>
                </a:lnTo>
                <a:lnTo>
                  <a:pt x="8971" y="8057"/>
                </a:lnTo>
                <a:lnTo>
                  <a:pt x="9656" y="7829"/>
                </a:lnTo>
                <a:lnTo>
                  <a:pt x="10342" y="7657"/>
                </a:lnTo>
                <a:lnTo>
                  <a:pt x="11028" y="7600"/>
                </a:lnTo>
                <a:close/>
                <a:moveTo>
                  <a:pt x="11599" y="1"/>
                </a:moveTo>
                <a:lnTo>
                  <a:pt x="10571" y="58"/>
                </a:lnTo>
                <a:lnTo>
                  <a:pt x="9542" y="287"/>
                </a:lnTo>
                <a:lnTo>
                  <a:pt x="8514" y="572"/>
                </a:lnTo>
                <a:lnTo>
                  <a:pt x="7542" y="915"/>
                </a:lnTo>
                <a:lnTo>
                  <a:pt x="6628" y="1372"/>
                </a:lnTo>
                <a:lnTo>
                  <a:pt x="5714" y="1944"/>
                </a:lnTo>
                <a:lnTo>
                  <a:pt x="4914" y="2572"/>
                </a:lnTo>
                <a:lnTo>
                  <a:pt x="4114" y="3201"/>
                </a:lnTo>
                <a:lnTo>
                  <a:pt x="3371" y="3943"/>
                </a:lnTo>
                <a:lnTo>
                  <a:pt x="2686" y="4743"/>
                </a:lnTo>
                <a:lnTo>
                  <a:pt x="2057" y="5600"/>
                </a:lnTo>
                <a:lnTo>
                  <a:pt x="1429" y="6572"/>
                </a:lnTo>
                <a:lnTo>
                  <a:pt x="914" y="7657"/>
                </a:lnTo>
                <a:lnTo>
                  <a:pt x="457" y="8743"/>
                </a:lnTo>
                <a:lnTo>
                  <a:pt x="171" y="9886"/>
                </a:lnTo>
                <a:lnTo>
                  <a:pt x="57" y="10457"/>
                </a:lnTo>
                <a:lnTo>
                  <a:pt x="0" y="11086"/>
                </a:lnTo>
                <a:lnTo>
                  <a:pt x="0" y="11657"/>
                </a:lnTo>
                <a:lnTo>
                  <a:pt x="0" y="12228"/>
                </a:lnTo>
                <a:lnTo>
                  <a:pt x="57" y="12800"/>
                </a:lnTo>
                <a:lnTo>
                  <a:pt x="114" y="13371"/>
                </a:lnTo>
                <a:lnTo>
                  <a:pt x="229" y="13943"/>
                </a:lnTo>
                <a:lnTo>
                  <a:pt x="457" y="14514"/>
                </a:lnTo>
                <a:lnTo>
                  <a:pt x="743" y="15257"/>
                </a:lnTo>
                <a:lnTo>
                  <a:pt x="1200" y="16000"/>
                </a:lnTo>
                <a:lnTo>
                  <a:pt x="1657" y="16685"/>
                </a:lnTo>
                <a:lnTo>
                  <a:pt x="2171" y="17314"/>
                </a:lnTo>
                <a:lnTo>
                  <a:pt x="2800" y="17885"/>
                </a:lnTo>
                <a:lnTo>
                  <a:pt x="3428" y="18457"/>
                </a:lnTo>
                <a:lnTo>
                  <a:pt x="4057" y="18971"/>
                </a:lnTo>
                <a:lnTo>
                  <a:pt x="4743" y="19485"/>
                </a:lnTo>
                <a:lnTo>
                  <a:pt x="5428" y="19942"/>
                </a:lnTo>
                <a:lnTo>
                  <a:pt x="6171" y="20342"/>
                </a:lnTo>
                <a:lnTo>
                  <a:pt x="6857" y="20742"/>
                </a:lnTo>
                <a:lnTo>
                  <a:pt x="7599" y="21085"/>
                </a:lnTo>
                <a:lnTo>
                  <a:pt x="8399" y="21428"/>
                </a:lnTo>
                <a:lnTo>
                  <a:pt x="9142" y="21656"/>
                </a:lnTo>
                <a:lnTo>
                  <a:pt x="9942" y="21885"/>
                </a:lnTo>
                <a:lnTo>
                  <a:pt x="10742" y="22056"/>
                </a:lnTo>
                <a:lnTo>
                  <a:pt x="11599" y="22171"/>
                </a:lnTo>
                <a:lnTo>
                  <a:pt x="12399" y="22171"/>
                </a:lnTo>
                <a:lnTo>
                  <a:pt x="13256" y="22113"/>
                </a:lnTo>
                <a:lnTo>
                  <a:pt x="14056" y="21999"/>
                </a:lnTo>
                <a:lnTo>
                  <a:pt x="14856" y="21828"/>
                </a:lnTo>
                <a:lnTo>
                  <a:pt x="15656" y="21599"/>
                </a:lnTo>
                <a:lnTo>
                  <a:pt x="16399" y="21256"/>
                </a:lnTo>
                <a:lnTo>
                  <a:pt x="17084" y="20799"/>
                </a:lnTo>
                <a:lnTo>
                  <a:pt x="17770" y="20285"/>
                </a:lnTo>
                <a:lnTo>
                  <a:pt x="18399" y="19714"/>
                </a:lnTo>
                <a:lnTo>
                  <a:pt x="18970" y="19085"/>
                </a:lnTo>
                <a:lnTo>
                  <a:pt x="19427" y="18399"/>
                </a:lnTo>
                <a:lnTo>
                  <a:pt x="19884" y="17599"/>
                </a:lnTo>
                <a:lnTo>
                  <a:pt x="20227" y="16857"/>
                </a:lnTo>
                <a:lnTo>
                  <a:pt x="20570" y="16057"/>
                </a:lnTo>
                <a:lnTo>
                  <a:pt x="20798" y="15200"/>
                </a:lnTo>
                <a:lnTo>
                  <a:pt x="21027" y="14285"/>
                </a:lnTo>
                <a:lnTo>
                  <a:pt x="21198" y="13314"/>
                </a:lnTo>
                <a:lnTo>
                  <a:pt x="21313" y="12343"/>
                </a:lnTo>
                <a:lnTo>
                  <a:pt x="21370" y="11371"/>
                </a:lnTo>
                <a:lnTo>
                  <a:pt x="21370" y="10343"/>
                </a:lnTo>
                <a:lnTo>
                  <a:pt x="21313" y="9372"/>
                </a:lnTo>
                <a:lnTo>
                  <a:pt x="21141" y="8343"/>
                </a:lnTo>
                <a:lnTo>
                  <a:pt x="20970" y="7372"/>
                </a:lnTo>
                <a:lnTo>
                  <a:pt x="20684" y="6400"/>
                </a:lnTo>
                <a:lnTo>
                  <a:pt x="20341" y="5486"/>
                </a:lnTo>
                <a:lnTo>
                  <a:pt x="19941" y="4629"/>
                </a:lnTo>
                <a:lnTo>
                  <a:pt x="19427" y="3829"/>
                </a:lnTo>
                <a:lnTo>
                  <a:pt x="18856" y="3029"/>
                </a:lnTo>
                <a:lnTo>
                  <a:pt x="18227" y="2344"/>
                </a:lnTo>
                <a:lnTo>
                  <a:pt x="17427" y="1715"/>
                </a:lnTo>
                <a:lnTo>
                  <a:pt x="16570" y="1144"/>
                </a:lnTo>
                <a:lnTo>
                  <a:pt x="15656" y="687"/>
                </a:lnTo>
                <a:lnTo>
                  <a:pt x="14685" y="401"/>
                </a:lnTo>
                <a:lnTo>
                  <a:pt x="13656" y="115"/>
                </a:lnTo>
                <a:lnTo>
                  <a:pt x="126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6688762" y="256788"/>
            <a:ext cx="1058429" cy="1103600"/>
          </a:xfrm>
          <a:custGeom>
            <a:rect b="b" l="l" r="r" t="t"/>
            <a:pathLst>
              <a:path extrusionOk="0" h="34913" w="33484">
                <a:moveTo>
                  <a:pt x="17885" y="1"/>
                </a:moveTo>
                <a:lnTo>
                  <a:pt x="17542" y="287"/>
                </a:lnTo>
                <a:lnTo>
                  <a:pt x="17199" y="572"/>
                </a:lnTo>
                <a:lnTo>
                  <a:pt x="16913" y="972"/>
                </a:lnTo>
                <a:lnTo>
                  <a:pt x="16685" y="1429"/>
                </a:lnTo>
                <a:lnTo>
                  <a:pt x="16456" y="1886"/>
                </a:lnTo>
                <a:lnTo>
                  <a:pt x="16285" y="2401"/>
                </a:lnTo>
                <a:lnTo>
                  <a:pt x="15942" y="3429"/>
                </a:lnTo>
                <a:lnTo>
                  <a:pt x="15713" y="4572"/>
                </a:lnTo>
                <a:lnTo>
                  <a:pt x="15542" y="5658"/>
                </a:lnTo>
                <a:lnTo>
                  <a:pt x="15313" y="7543"/>
                </a:lnTo>
                <a:lnTo>
                  <a:pt x="15256" y="8229"/>
                </a:lnTo>
                <a:lnTo>
                  <a:pt x="15256" y="9029"/>
                </a:lnTo>
                <a:lnTo>
                  <a:pt x="15256" y="9886"/>
                </a:lnTo>
                <a:lnTo>
                  <a:pt x="15256" y="10800"/>
                </a:lnTo>
                <a:lnTo>
                  <a:pt x="15142" y="11657"/>
                </a:lnTo>
                <a:lnTo>
                  <a:pt x="15085" y="12057"/>
                </a:lnTo>
                <a:lnTo>
                  <a:pt x="14970" y="12400"/>
                </a:lnTo>
                <a:lnTo>
                  <a:pt x="14799" y="12743"/>
                </a:lnTo>
                <a:lnTo>
                  <a:pt x="14628" y="13028"/>
                </a:lnTo>
                <a:lnTo>
                  <a:pt x="14399" y="13257"/>
                </a:lnTo>
                <a:lnTo>
                  <a:pt x="14113" y="13428"/>
                </a:lnTo>
                <a:lnTo>
                  <a:pt x="13428" y="12457"/>
                </a:lnTo>
                <a:lnTo>
                  <a:pt x="12571" y="11257"/>
                </a:lnTo>
                <a:lnTo>
                  <a:pt x="11656" y="9829"/>
                </a:lnTo>
                <a:lnTo>
                  <a:pt x="10628" y="8343"/>
                </a:lnTo>
                <a:lnTo>
                  <a:pt x="10057" y="7657"/>
                </a:lnTo>
                <a:lnTo>
                  <a:pt x="9542" y="6972"/>
                </a:lnTo>
                <a:lnTo>
                  <a:pt x="8971" y="6343"/>
                </a:lnTo>
                <a:lnTo>
                  <a:pt x="8400" y="5829"/>
                </a:lnTo>
                <a:lnTo>
                  <a:pt x="7885" y="5372"/>
                </a:lnTo>
                <a:lnTo>
                  <a:pt x="7314" y="4972"/>
                </a:lnTo>
                <a:lnTo>
                  <a:pt x="6743" y="4743"/>
                </a:lnTo>
                <a:lnTo>
                  <a:pt x="6457" y="4686"/>
                </a:lnTo>
                <a:lnTo>
                  <a:pt x="6171" y="4629"/>
                </a:lnTo>
                <a:lnTo>
                  <a:pt x="5657" y="4629"/>
                </a:lnTo>
                <a:lnTo>
                  <a:pt x="5257" y="4743"/>
                </a:lnTo>
                <a:lnTo>
                  <a:pt x="4914" y="4915"/>
                </a:lnTo>
                <a:lnTo>
                  <a:pt x="4628" y="5143"/>
                </a:lnTo>
                <a:lnTo>
                  <a:pt x="4457" y="5429"/>
                </a:lnTo>
                <a:lnTo>
                  <a:pt x="4343" y="5715"/>
                </a:lnTo>
                <a:lnTo>
                  <a:pt x="4228" y="6115"/>
                </a:lnTo>
                <a:lnTo>
                  <a:pt x="4228" y="6457"/>
                </a:lnTo>
                <a:lnTo>
                  <a:pt x="4286" y="6857"/>
                </a:lnTo>
                <a:lnTo>
                  <a:pt x="4343" y="7315"/>
                </a:lnTo>
                <a:lnTo>
                  <a:pt x="4571" y="8114"/>
                </a:lnTo>
                <a:lnTo>
                  <a:pt x="4914" y="8857"/>
                </a:lnTo>
                <a:lnTo>
                  <a:pt x="5257" y="9486"/>
                </a:lnTo>
                <a:lnTo>
                  <a:pt x="6571" y="11371"/>
                </a:lnTo>
                <a:lnTo>
                  <a:pt x="7942" y="13200"/>
                </a:lnTo>
                <a:lnTo>
                  <a:pt x="9371" y="15028"/>
                </a:lnTo>
                <a:lnTo>
                  <a:pt x="10799" y="16799"/>
                </a:lnTo>
                <a:lnTo>
                  <a:pt x="10114" y="16971"/>
                </a:lnTo>
                <a:lnTo>
                  <a:pt x="9485" y="17085"/>
                </a:lnTo>
                <a:lnTo>
                  <a:pt x="8800" y="17085"/>
                </a:lnTo>
                <a:lnTo>
                  <a:pt x="8171" y="16971"/>
                </a:lnTo>
                <a:lnTo>
                  <a:pt x="7485" y="16857"/>
                </a:lnTo>
                <a:lnTo>
                  <a:pt x="6800" y="16628"/>
                </a:lnTo>
                <a:lnTo>
                  <a:pt x="5543" y="16171"/>
                </a:lnTo>
                <a:lnTo>
                  <a:pt x="4857" y="15942"/>
                </a:lnTo>
                <a:lnTo>
                  <a:pt x="4228" y="15714"/>
                </a:lnTo>
                <a:lnTo>
                  <a:pt x="3600" y="15600"/>
                </a:lnTo>
                <a:lnTo>
                  <a:pt x="3029" y="15542"/>
                </a:lnTo>
                <a:lnTo>
                  <a:pt x="2400" y="15542"/>
                </a:lnTo>
                <a:lnTo>
                  <a:pt x="1829" y="15657"/>
                </a:lnTo>
                <a:lnTo>
                  <a:pt x="1543" y="15828"/>
                </a:lnTo>
                <a:lnTo>
                  <a:pt x="1257" y="15942"/>
                </a:lnTo>
                <a:lnTo>
                  <a:pt x="972" y="16171"/>
                </a:lnTo>
                <a:lnTo>
                  <a:pt x="743" y="16400"/>
                </a:lnTo>
                <a:lnTo>
                  <a:pt x="400" y="16742"/>
                </a:lnTo>
                <a:lnTo>
                  <a:pt x="172" y="17085"/>
                </a:lnTo>
                <a:lnTo>
                  <a:pt x="57" y="17428"/>
                </a:lnTo>
                <a:lnTo>
                  <a:pt x="0" y="17771"/>
                </a:lnTo>
                <a:lnTo>
                  <a:pt x="57" y="18057"/>
                </a:lnTo>
                <a:lnTo>
                  <a:pt x="172" y="18342"/>
                </a:lnTo>
                <a:lnTo>
                  <a:pt x="343" y="18628"/>
                </a:lnTo>
                <a:lnTo>
                  <a:pt x="572" y="18914"/>
                </a:lnTo>
                <a:lnTo>
                  <a:pt x="1143" y="19428"/>
                </a:lnTo>
                <a:lnTo>
                  <a:pt x="1829" y="19942"/>
                </a:lnTo>
                <a:lnTo>
                  <a:pt x="3143" y="20742"/>
                </a:lnTo>
                <a:lnTo>
                  <a:pt x="3543" y="20971"/>
                </a:lnTo>
                <a:lnTo>
                  <a:pt x="4000" y="21142"/>
                </a:lnTo>
                <a:lnTo>
                  <a:pt x="4914" y="21485"/>
                </a:lnTo>
                <a:lnTo>
                  <a:pt x="6800" y="21885"/>
                </a:lnTo>
                <a:lnTo>
                  <a:pt x="7600" y="22056"/>
                </a:lnTo>
                <a:lnTo>
                  <a:pt x="8285" y="22285"/>
                </a:lnTo>
                <a:lnTo>
                  <a:pt x="8971" y="22513"/>
                </a:lnTo>
                <a:lnTo>
                  <a:pt x="9657" y="22799"/>
                </a:lnTo>
                <a:lnTo>
                  <a:pt x="9314" y="23142"/>
                </a:lnTo>
                <a:lnTo>
                  <a:pt x="8971" y="23428"/>
                </a:lnTo>
                <a:lnTo>
                  <a:pt x="8000" y="23999"/>
                </a:lnTo>
                <a:lnTo>
                  <a:pt x="5828" y="25199"/>
                </a:lnTo>
                <a:lnTo>
                  <a:pt x="4686" y="25827"/>
                </a:lnTo>
                <a:lnTo>
                  <a:pt x="3657" y="26513"/>
                </a:lnTo>
                <a:lnTo>
                  <a:pt x="3200" y="26856"/>
                </a:lnTo>
                <a:lnTo>
                  <a:pt x="2800" y="27256"/>
                </a:lnTo>
                <a:lnTo>
                  <a:pt x="2457" y="27656"/>
                </a:lnTo>
                <a:lnTo>
                  <a:pt x="2171" y="28056"/>
                </a:lnTo>
                <a:lnTo>
                  <a:pt x="1943" y="28627"/>
                </a:lnTo>
                <a:lnTo>
                  <a:pt x="1829" y="29027"/>
                </a:lnTo>
                <a:lnTo>
                  <a:pt x="1771" y="29427"/>
                </a:lnTo>
                <a:lnTo>
                  <a:pt x="1886" y="29713"/>
                </a:lnTo>
                <a:lnTo>
                  <a:pt x="2057" y="29884"/>
                </a:lnTo>
                <a:lnTo>
                  <a:pt x="2343" y="30056"/>
                </a:lnTo>
                <a:lnTo>
                  <a:pt x="2686" y="30113"/>
                </a:lnTo>
                <a:lnTo>
                  <a:pt x="3029" y="30170"/>
                </a:lnTo>
                <a:lnTo>
                  <a:pt x="3429" y="30170"/>
                </a:lnTo>
                <a:lnTo>
                  <a:pt x="3886" y="30113"/>
                </a:lnTo>
                <a:lnTo>
                  <a:pt x="4800" y="29941"/>
                </a:lnTo>
                <a:lnTo>
                  <a:pt x="5657" y="29656"/>
                </a:lnTo>
                <a:lnTo>
                  <a:pt x="6400" y="29370"/>
                </a:lnTo>
                <a:lnTo>
                  <a:pt x="7371" y="28856"/>
                </a:lnTo>
                <a:lnTo>
                  <a:pt x="8400" y="28227"/>
                </a:lnTo>
                <a:lnTo>
                  <a:pt x="9428" y="27599"/>
                </a:lnTo>
                <a:lnTo>
                  <a:pt x="10399" y="27142"/>
                </a:lnTo>
                <a:lnTo>
                  <a:pt x="10857" y="26970"/>
                </a:lnTo>
                <a:lnTo>
                  <a:pt x="11256" y="26856"/>
                </a:lnTo>
                <a:lnTo>
                  <a:pt x="11656" y="26856"/>
                </a:lnTo>
                <a:lnTo>
                  <a:pt x="11942" y="26913"/>
                </a:lnTo>
                <a:lnTo>
                  <a:pt x="12228" y="27142"/>
                </a:lnTo>
                <a:lnTo>
                  <a:pt x="12399" y="27427"/>
                </a:lnTo>
                <a:lnTo>
                  <a:pt x="12514" y="27884"/>
                </a:lnTo>
                <a:lnTo>
                  <a:pt x="12571" y="28513"/>
                </a:lnTo>
                <a:lnTo>
                  <a:pt x="12571" y="30113"/>
                </a:lnTo>
                <a:lnTo>
                  <a:pt x="12571" y="30856"/>
                </a:lnTo>
                <a:lnTo>
                  <a:pt x="12628" y="31541"/>
                </a:lnTo>
                <a:lnTo>
                  <a:pt x="12742" y="32284"/>
                </a:lnTo>
                <a:lnTo>
                  <a:pt x="12914" y="32970"/>
                </a:lnTo>
                <a:lnTo>
                  <a:pt x="13142" y="33655"/>
                </a:lnTo>
                <a:lnTo>
                  <a:pt x="13485" y="34341"/>
                </a:lnTo>
                <a:lnTo>
                  <a:pt x="13656" y="34570"/>
                </a:lnTo>
                <a:lnTo>
                  <a:pt x="13828" y="34684"/>
                </a:lnTo>
                <a:lnTo>
                  <a:pt x="14056" y="34798"/>
                </a:lnTo>
                <a:lnTo>
                  <a:pt x="14342" y="34912"/>
                </a:lnTo>
                <a:lnTo>
                  <a:pt x="14571" y="34912"/>
                </a:lnTo>
                <a:lnTo>
                  <a:pt x="14799" y="34855"/>
                </a:lnTo>
                <a:lnTo>
                  <a:pt x="15028" y="34741"/>
                </a:lnTo>
                <a:lnTo>
                  <a:pt x="15256" y="34570"/>
                </a:lnTo>
                <a:lnTo>
                  <a:pt x="15599" y="34112"/>
                </a:lnTo>
                <a:lnTo>
                  <a:pt x="15885" y="33655"/>
                </a:lnTo>
                <a:lnTo>
                  <a:pt x="16113" y="33198"/>
                </a:lnTo>
                <a:lnTo>
                  <a:pt x="16342" y="32684"/>
                </a:lnTo>
                <a:lnTo>
                  <a:pt x="16685" y="31598"/>
                </a:lnTo>
                <a:lnTo>
                  <a:pt x="16970" y="30570"/>
                </a:lnTo>
                <a:lnTo>
                  <a:pt x="17027" y="30056"/>
                </a:lnTo>
                <a:lnTo>
                  <a:pt x="17085" y="29427"/>
                </a:lnTo>
                <a:lnTo>
                  <a:pt x="17085" y="27941"/>
                </a:lnTo>
                <a:lnTo>
                  <a:pt x="17142" y="27256"/>
                </a:lnTo>
                <a:lnTo>
                  <a:pt x="17256" y="26627"/>
                </a:lnTo>
                <a:lnTo>
                  <a:pt x="17313" y="26399"/>
                </a:lnTo>
                <a:lnTo>
                  <a:pt x="17427" y="26170"/>
                </a:lnTo>
                <a:lnTo>
                  <a:pt x="17599" y="25942"/>
                </a:lnTo>
                <a:lnTo>
                  <a:pt x="17770" y="25827"/>
                </a:lnTo>
                <a:lnTo>
                  <a:pt x="18456" y="26284"/>
                </a:lnTo>
                <a:lnTo>
                  <a:pt x="19084" y="26913"/>
                </a:lnTo>
                <a:lnTo>
                  <a:pt x="19656" y="27599"/>
                </a:lnTo>
                <a:lnTo>
                  <a:pt x="20227" y="28341"/>
                </a:lnTo>
                <a:lnTo>
                  <a:pt x="21370" y="29827"/>
                </a:lnTo>
                <a:lnTo>
                  <a:pt x="21999" y="30513"/>
                </a:lnTo>
                <a:lnTo>
                  <a:pt x="22570" y="31141"/>
                </a:lnTo>
                <a:lnTo>
                  <a:pt x="22970" y="31484"/>
                </a:lnTo>
                <a:lnTo>
                  <a:pt x="23427" y="31770"/>
                </a:lnTo>
                <a:lnTo>
                  <a:pt x="23827" y="32055"/>
                </a:lnTo>
                <a:lnTo>
                  <a:pt x="24284" y="32284"/>
                </a:lnTo>
                <a:lnTo>
                  <a:pt x="24684" y="32455"/>
                </a:lnTo>
                <a:lnTo>
                  <a:pt x="25084" y="32513"/>
                </a:lnTo>
                <a:lnTo>
                  <a:pt x="25427" y="32570"/>
                </a:lnTo>
                <a:lnTo>
                  <a:pt x="25770" y="32513"/>
                </a:lnTo>
                <a:lnTo>
                  <a:pt x="26113" y="32455"/>
                </a:lnTo>
                <a:lnTo>
                  <a:pt x="26398" y="32284"/>
                </a:lnTo>
                <a:lnTo>
                  <a:pt x="26627" y="31998"/>
                </a:lnTo>
                <a:lnTo>
                  <a:pt x="26798" y="31713"/>
                </a:lnTo>
                <a:lnTo>
                  <a:pt x="26912" y="31313"/>
                </a:lnTo>
                <a:lnTo>
                  <a:pt x="27027" y="30798"/>
                </a:lnTo>
                <a:lnTo>
                  <a:pt x="27027" y="30227"/>
                </a:lnTo>
                <a:lnTo>
                  <a:pt x="26970" y="29598"/>
                </a:lnTo>
                <a:lnTo>
                  <a:pt x="26912" y="29256"/>
                </a:lnTo>
                <a:lnTo>
                  <a:pt x="26798" y="28856"/>
                </a:lnTo>
                <a:lnTo>
                  <a:pt x="26398" y="27884"/>
                </a:lnTo>
                <a:lnTo>
                  <a:pt x="25313" y="25599"/>
                </a:lnTo>
                <a:lnTo>
                  <a:pt x="24798" y="24456"/>
                </a:lnTo>
                <a:lnTo>
                  <a:pt x="24398" y="23428"/>
                </a:lnTo>
                <a:lnTo>
                  <a:pt x="24284" y="22970"/>
                </a:lnTo>
                <a:lnTo>
                  <a:pt x="24227" y="22570"/>
                </a:lnTo>
                <a:lnTo>
                  <a:pt x="24227" y="22170"/>
                </a:lnTo>
                <a:lnTo>
                  <a:pt x="24284" y="21942"/>
                </a:lnTo>
                <a:lnTo>
                  <a:pt x="24455" y="21656"/>
                </a:lnTo>
                <a:lnTo>
                  <a:pt x="24741" y="21485"/>
                </a:lnTo>
                <a:lnTo>
                  <a:pt x="25084" y="21371"/>
                </a:lnTo>
                <a:lnTo>
                  <a:pt x="25484" y="21313"/>
                </a:lnTo>
                <a:lnTo>
                  <a:pt x="26398" y="21313"/>
                </a:lnTo>
                <a:lnTo>
                  <a:pt x="27427" y="21428"/>
                </a:lnTo>
                <a:lnTo>
                  <a:pt x="28512" y="21599"/>
                </a:lnTo>
                <a:lnTo>
                  <a:pt x="29541" y="21828"/>
                </a:lnTo>
                <a:lnTo>
                  <a:pt x="30341" y="21999"/>
                </a:lnTo>
                <a:lnTo>
                  <a:pt x="30912" y="22113"/>
                </a:lnTo>
                <a:lnTo>
                  <a:pt x="31712" y="22170"/>
                </a:lnTo>
                <a:lnTo>
                  <a:pt x="32283" y="22113"/>
                </a:lnTo>
                <a:lnTo>
                  <a:pt x="32798" y="22056"/>
                </a:lnTo>
                <a:lnTo>
                  <a:pt x="33141" y="21942"/>
                </a:lnTo>
                <a:lnTo>
                  <a:pt x="33369" y="21771"/>
                </a:lnTo>
                <a:lnTo>
                  <a:pt x="33483" y="21542"/>
                </a:lnTo>
                <a:lnTo>
                  <a:pt x="33483" y="21256"/>
                </a:lnTo>
                <a:lnTo>
                  <a:pt x="33426" y="20971"/>
                </a:lnTo>
                <a:lnTo>
                  <a:pt x="33255" y="20685"/>
                </a:lnTo>
                <a:lnTo>
                  <a:pt x="33026" y="20342"/>
                </a:lnTo>
                <a:lnTo>
                  <a:pt x="32398" y="19656"/>
                </a:lnTo>
                <a:lnTo>
                  <a:pt x="31598" y="18971"/>
                </a:lnTo>
                <a:lnTo>
                  <a:pt x="30741" y="18342"/>
                </a:lnTo>
                <a:lnTo>
                  <a:pt x="30112" y="17942"/>
                </a:lnTo>
                <a:lnTo>
                  <a:pt x="29312" y="17485"/>
                </a:lnTo>
                <a:lnTo>
                  <a:pt x="28398" y="17085"/>
                </a:lnTo>
                <a:lnTo>
                  <a:pt x="27598" y="16628"/>
                </a:lnTo>
                <a:lnTo>
                  <a:pt x="26855" y="16114"/>
                </a:lnTo>
                <a:lnTo>
                  <a:pt x="26512" y="15828"/>
                </a:lnTo>
                <a:lnTo>
                  <a:pt x="26284" y="15542"/>
                </a:lnTo>
                <a:lnTo>
                  <a:pt x="26055" y="15200"/>
                </a:lnTo>
                <a:lnTo>
                  <a:pt x="25941" y="14857"/>
                </a:lnTo>
                <a:lnTo>
                  <a:pt x="25941" y="14514"/>
                </a:lnTo>
                <a:lnTo>
                  <a:pt x="25998" y="14114"/>
                </a:lnTo>
                <a:lnTo>
                  <a:pt x="26170" y="13771"/>
                </a:lnTo>
                <a:lnTo>
                  <a:pt x="26512" y="13371"/>
                </a:lnTo>
                <a:lnTo>
                  <a:pt x="26970" y="12971"/>
                </a:lnTo>
                <a:lnTo>
                  <a:pt x="27541" y="12457"/>
                </a:lnTo>
                <a:lnTo>
                  <a:pt x="28798" y="11428"/>
                </a:lnTo>
                <a:lnTo>
                  <a:pt x="30169" y="10286"/>
                </a:lnTo>
                <a:lnTo>
                  <a:pt x="30798" y="9714"/>
                </a:lnTo>
                <a:lnTo>
                  <a:pt x="31369" y="9143"/>
                </a:lnTo>
                <a:lnTo>
                  <a:pt x="31884" y="8572"/>
                </a:lnTo>
                <a:lnTo>
                  <a:pt x="32226" y="8000"/>
                </a:lnTo>
                <a:lnTo>
                  <a:pt x="32455" y="7486"/>
                </a:lnTo>
                <a:lnTo>
                  <a:pt x="32512" y="7257"/>
                </a:lnTo>
                <a:lnTo>
                  <a:pt x="32569" y="7029"/>
                </a:lnTo>
                <a:lnTo>
                  <a:pt x="32512" y="6800"/>
                </a:lnTo>
                <a:lnTo>
                  <a:pt x="32398" y="6572"/>
                </a:lnTo>
                <a:lnTo>
                  <a:pt x="32283" y="6400"/>
                </a:lnTo>
                <a:lnTo>
                  <a:pt x="32055" y="6229"/>
                </a:lnTo>
                <a:lnTo>
                  <a:pt x="31884" y="6057"/>
                </a:lnTo>
                <a:lnTo>
                  <a:pt x="31655" y="6000"/>
                </a:lnTo>
                <a:lnTo>
                  <a:pt x="31198" y="5886"/>
                </a:lnTo>
                <a:lnTo>
                  <a:pt x="30684" y="5886"/>
                </a:lnTo>
                <a:lnTo>
                  <a:pt x="30055" y="6000"/>
                </a:lnTo>
                <a:lnTo>
                  <a:pt x="29427" y="6172"/>
                </a:lnTo>
                <a:lnTo>
                  <a:pt x="28741" y="6457"/>
                </a:lnTo>
                <a:lnTo>
                  <a:pt x="28055" y="6743"/>
                </a:lnTo>
                <a:lnTo>
                  <a:pt x="27312" y="7086"/>
                </a:lnTo>
                <a:lnTo>
                  <a:pt x="25941" y="7829"/>
                </a:lnTo>
                <a:lnTo>
                  <a:pt x="24684" y="8572"/>
                </a:lnTo>
                <a:lnTo>
                  <a:pt x="22798" y="9771"/>
                </a:lnTo>
                <a:lnTo>
                  <a:pt x="21999" y="10229"/>
                </a:lnTo>
                <a:lnTo>
                  <a:pt x="21313" y="10571"/>
                </a:lnTo>
                <a:lnTo>
                  <a:pt x="20741" y="10743"/>
                </a:lnTo>
                <a:lnTo>
                  <a:pt x="20456" y="10800"/>
                </a:lnTo>
                <a:lnTo>
                  <a:pt x="20227" y="10743"/>
                </a:lnTo>
                <a:lnTo>
                  <a:pt x="20056" y="10686"/>
                </a:lnTo>
                <a:lnTo>
                  <a:pt x="19884" y="10571"/>
                </a:lnTo>
                <a:lnTo>
                  <a:pt x="19713" y="10400"/>
                </a:lnTo>
                <a:lnTo>
                  <a:pt x="19599" y="10114"/>
                </a:lnTo>
                <a:lnTo>
                  <a:pt x="19542" y="9829"/>
                </a:lnTo>
                <a:lnTo>
                  <a:pt x="19427" y="9486"/>
                </a:lnTo>
                <a:lnTo>
                  <a:pt x="19370" y="8514"/>
                </a:lnTo>
                <a:lnTo>
                  <a:pt x="19370" y="7486"/>
                </a:lnTo>
                <a:lnTo>
                  <a:pt x="19427" y="6343"/>
                </a:lnTo>
                <a:lnTo>
                  <a:pt x="19542" y="5143"/>
                </a:lnTo>
                <a:lnTo>
                  <a:pt x="19542" y="3943"/>
                </a:lnTo>
                <a:lnTo>
                  <a:pt x="19542" y="3372"/>
                </a:lnTo>
                <a:lnTo>
                  <a:pt x="19484" y="2801"/>
                </a:lnTo>
                <a:lnTo>
                  <a:pt x="19370" y="2229"/>
                </a:lnTo>
                <a:lnTo>
                  <a:pt x="19199" y="1715"/>
                </a:lnTo>
                <a:lnTo>
                  <a:pt x="18970" y="1201"/>
                </a:lnTo>
                <a:lnTo>
                  <a:pt x="18684" y="744"/>
                </a:lnTo>
                <a:lnTo>
                  <a:pt x="18342" y="344"/>
                </a:lnTo>
                <a:lnTo>
                  <a:pt x="178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9"/>
          <p:cNvSpPr txBox="1"/>
          <p:nvPr>
            <p:ph type="title"/>
          </p:nvPr>
        </p:nvSpPr>
        <p:spPr>
          <a:xfrm>
            <a:off x="1318801" y="0"/>
            <a:ext cx="65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and empathy</a:t>
            </a:r>
            <a:endParaRPr/>
          </a:p>
        </p:txBody>
      </p:sp>
      <p:sp>
        <p:nvSpPr>
          <p:cNvPr id="905" name="Google Shape;905;p49"/>
          <p:cNvSpPr txBox="1"/>
          <p:nvPr>
            <p:ph idx="1" type="subTitle"/>
          </p:nvPr>
        </p:nvSpPr>
        <p:spPr>
          <a:xfrm>
            <a:off x="3223850" y="656500"/>
            <a:ext cx="4995300" cy="1259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 sz="1340"/>
              <a:t>Highlight how best friends tend to have a better understanding of each other's emotions and feelings, while friends may not be as in tune with each other's needs.</a:t>
            </a:r>
            <a:endParaRPr sz="1340"/>
          </a:p>
          <a:p>
            <a:pPr indent="0" lvl="0" marL="0" rtl="0" algn="l">
              <a:lnSpc>
                <a:spcPct val="80000"/>
              </a:lnSpc>
              <a:spcBef>
                <a:spcPts val="1600"/>
              </a:spcBef>
              <a:spcAft>
                <a:spcPts val="0"/>
              </a:spcAft>
              <a:buSzPts val="852"/>
              <a:buNone/>
            </a:pPr>
            <a:r>
              <a:rPr lang="en" sz="1340"/>
              <a:t>There are some ways in which understanding and empathy may differ between friends and best friends.</a:t>
            </a:r>
            <a:endParaRPr sz="1340"/>
          </a:p>
          <a:p>
            <a:pPr indent="0" lvl="0" marL="0" rtl="0" algn="l">
              <a:lnSpc>
                <a:spcPct val="80000"/>
              </a:lnSpc>
              <a:spcBef>
                <a:spcPts val="1600"/>
              </a:spcBef>
              <a:spcAft>
                <a:spcPts val="0"/>
              </a:spcAft>
              <a:buSzPts val="852"/>
              <a:buNone/>
            </a:pPr>
            <a:r>
              <a:rPr lang="en" sz="1340"/>
              <a:t>     </a:t>
            </a:r>
            <a:endParaRPr sz="1340"/>
          </a:p>
          <a:p>
            <a:pPr indent="0" lvl="0" marL="0" rtl="0" algn="l">
              <a:lnSpc>
                <a:spcPct val="80000"/>
              </a:lnSpc>
              <a:spcBef>
                <a:spcPts val="1600"/>
              </a:spcBef>
              <a:spcAft>
                <a:spcPts val="1600"/>
              </a:spcAft>
              <a:buSzPts val="852"/>
              <a:buNone/>
            </a:pPr>
            <a:r>
              <a:t/>
            </a:r>
            <a:endParaRPr sz="966"/>
          </a:p>
        </p:txBody>
      </p:sp>
      <p:grpSp>
        <p:nvGrpSpPr>
          <p:cNvPr id="906" name="Google Shape;906;p49"/>
          <p:cNvGrpSpPr/>
          <p:nvPr/>
        </p:nvGrpSpPr>
        <p:grpSpPr>
          <a:xfrm>
            <a:off x="8021154" y="4556957"/>
            <a:ext cx="874022" cy="453887"/>
            <a:chOff x="238125" y="999450"/>
            <a:chExt cx="7140700" cy="3708225"/>
          </a:xfrm>
        </p:grpSpPr>
        <p:sp>
          <p:nvSpPr>
            <p:cNvPr id="907" name="Google Shape;907;p4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 name="Google Shape;916;p49"/>
          <p:cNvPicPr preferRelativeResize="0"/>
          <p:nvPr/>
        </p:nvPicPr>
        <p:blipFill rotWithShape="1">
          <a:blip r:embed="rId3">
            <a:alphaModFix/>
          </a:blip>
          <a:srcRect b="0" l="13624" r="13632" t="0"/>
          <a:stretch/>
        </p:blipFill>
        <p:spPr>
          <a:xfrm>
            <a:off x="253325" y="872375"/>
            <a:ext cx="2739000" cy="2689500"/>
          </a:xfrm>
          <a:prstGeom prst="ellipse">
            <a:avLst/>
          </a:prstGeom>
          <a:noFill/>
          <a:ln>
            <a:noFill/>
          </a:ln>
        </p:spPr>
      </p:pic>
      <p:sp>
        <p:nvSpPr>
          <p:cNvPr id="917" name="Google Shape;917;p49"/>
          <p:cNvSpPr/>
          <p:nvPr/>
        </p:nvSpPr>
        <p:spPr>
          <a:xfrm>
            <a:off x="4302450" y="2611550"/>
            <a:ext cx="161100" cy="16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49"/>
          <p:cNvSpPr/>
          <p:nvPr/>
        </p:nvSpPr>
        <p:spPr>
          <a:xfrm>
            <a:off x="4302450" y="3061575"/>
            <a:ext cx="161100" cy="16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49"/>
          <p:cNvSpPr/>
          <p:nvPr/>
        </p:nvSpPr>
        <p:spPr>
          <a:xfrm>
            <a:off x="4302450" y="3492850"/>
            <a:ext cx="161100" cy="16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49"/>
          <p:cNvSpPr/>
          <p:nvPr/>
        </p:nvSpPr>
        <p:spPr>
          <a:xfrm>
            <a:off x="4302450" y="2151800"/>
            <a:ext cx="161100" cy="16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49"/>
          <p:cNvSpPr/>
          <p:nvPr/>
        </p:nvSpPr>
        <p:spPr>
          <a:xfrm>
            <a:off x="4302438" y="3961625"/>
            <a:ext cx="161100" cy="16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49"/>
          <p:cNvSpPr txBox="1"/>
          <p:nvPr/>
        </p:nvSpPr>
        <p:spPr>
          <a:xfrm>
            <a:off x="4463550" y="2046788"/>
            <a:ext cx="30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Depth of knowledge</a:t>
            </a:r>
            <a:endParaRPr b="1">
              <a:latin typeface="Poppins"/>
              <a:ea typeface="Poppins"/>
              <a:cs typeface="Poppins"/>
              <a:sym typeface="Poppins"/>
            </a:endParaRPr>
          </a:p>
        </p:txBody>
      </p:sp>
      <p:sp>
        <p:nvSpPr>
          <p:cNvPr id="923" name="Google Shape;923;p49"/>
          <p:cNvSpPr txBox="1"/>
          <p:nvPr/>
        </p:nvSpPr>
        <p:spPr>
          <a:xfrm>
            <a:off x="4463550" y="2492288"/>
            <a:ext cx="30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Willingness to listen</a:t>
            </a:r>
            <a:endParaRPr b="1">
              <a:latin typeface="Poppins"/>
              <a:ea typeface="Poppins"/>
              <a:cs typeface="Poppins"/>
              <a:sym typeface="Poppins"/>
            </a:endParaRPr>
          </a:p>
        </p:txBody>
      </p:sp>
      <p:sp>
        <p:nvSpPr>
          <p:cNvPr id="924" name="Google Shape;924;p49"/>
          <p:cNvSpPr txBox="1"/>
          <p:nvPr/>
        </p:nvSpPr>
        <p:spPr>
          <a:xfrm>
            <a:off x="4463550" y="2937800"/>
            <a:ext cx="30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Recognition of non-verbal cues</a:t>
            </a:r>
            <a:endParaRPr b="1">
              <a:latin typeface="Poppins"/>
              <a:ea typeface="Poppins"/>
              <a:cs typeface="Poppins"/>
              <a:sym typeface="Poppins"/>
            </a:endParaRPr>
          </a:p>
        </p:txBody>
      </p:sp>
      <p:sp>
        <p:nvSpPr>
          <p:cNvPr id="925" name="Google Shape;925;p49"/>
          <p:cNvSpPr txBox="1"/>
          <p:nvPr/>
        </p:nvSpPr>
        <p:spPr>
          <a:xfrm>
            <a:off x="4463550" y="3392350"/>
            <a:ext cx="30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Respect for boundaries</a:t>
            </a:r>
            <a:endParaRPr b="1">
              <a:latin typeface="Poppins"/>
              <a:ea typeface="Poppins"/>
              <a:cs typeface="Poppins"/>
              <a:sym typeface="Poppins"/>
            </a:endParaRPr>
          </a:p>
        </p:txBody>
      </p:sp>
      <p:sp>
        <p:nvSpPr>
          <p:cNvPr id="926" name="Google Shape;926;p49"/>
          <p:cNvSpPr txBox="1"/>
          <p:nvPr/>
        </p:nvSpPr>
        <p:spPr>
          <a:xfrm>
            <a:off x="4463550" y="3809400"/>
            <a:ext cx="30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Ability to offer perspective</a:t>
            </a:r>
            <a:endParaRPr b="1">
              <a:latin typeface="Poppins"/>
              <a:ea typeface="Poppins"/>
              <a:cs typeface="Poppins"/>
              <a:sym typeface="Poppins"/>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1000"/>
                                        <p:tgtEl>
                                          <p:spTgt spid="90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1"/>
                                        </p:tgtEl>
                                        <p:attrNameLst>
                                          <p:attrName>style.visibility</p:attrName>
                                        </p:attrNameLst>
                                      </p:cBhvr>
                                      <p:to>
                                        <p:strVal val="visible"/>
                                      </p:to>
                                    </p:set>
                                    <p:anim calcmode="lin" valueType="num">
                                      <p:cBhvr additive="base">
                                        <p:cTn dur="1000"/>
                                        <p:tgtEl>
                                          <p:spTgt spid="92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3"/>
                                        </p:tgtEl>
                                        <p:attrNameLst>
                                          <p:attrName>style.visibility</p:attrName>
                                        </p:attrNameLst>
                                      </p:cBhvr>
                                      <p:to>
                                        <p:strVal val="visible"/>
                                      </p:to>
                                    </p:set>
                                    <p:anim calcmode="lin" valueType="num">
                                      <p:cBhvr additive="base">
                                        <p:cTn dur="1000"/>
                                        <p:tgtEl>
                                          <p:spTgt spid="9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4"/>
                                        </p:tgtEl>
                                        <p:attrNameLst>
                                          <p:attrName>style.visibility</p:attrName>
                                        </p:attrNameLst>
                                      </p:cBhvr>
                                      <p:to>
                                        <p:strVal val="visible"/>
                                      </p:to>
                                    </p:set>
                                    <p:anim calcmode="lin" valueType="num">
                                      <p:cBhvr additive="base">
                                        <p:cTn dur="1000"/>
                                        <p:tgtEl>
                                          <p:spTgt spid="9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1000"/>
                                        <p:tgtEl>
                                          <p:spTgt spid="9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1000"/>
                                        <p:tgtEl>
                                          <p:spTgt spid="9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endParaRPr/>
          </a:p>
        </p:txBody>
      </p:sp>
      <p:sp>
        <p:nvSpPr>
          <p:cNvPr id="932" name="Google Shape;932;p50"/>
          <p:cNvSpPr txBox="1"/>
          <p:nvPr>
            <p:ph idx="1" type="body"/>
          </p:nvPr>
        </p:nvSpPr>
        <p:spPr>
          <a:xfrm>
            <a:off x="910175" y="1318275"/>
            <a:ext cx="4078500" cy="2518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900">
                <a:solidFill>
                  <a:schemeClr val="dk1"/>
                </a:solidFill>
              </a:rPr>
              <a:t>Compare how best friend are usually more supportive of each other, while friends may not </a:t>
            </a:r>
            <a:r>
              <a:rPr lang="en" sz="1900">
                <a:solidFill>
                  <a:schemeClr val="dk1"/>
                </a:solidFill>
              </a:rPr>
              <a:t>always</a:t>
            </a:r>
            <a:r>
              <a:rPr lang="en" sz="1900">
                <a:solidFill>
                  <a:schemeClr val="dk1"/>
                </a:solidFill>
              </a:rPr>
              <a:t> be as available or willing to help. Sometimes we may get any difficulties in our life or out daily life.A true best friend will be always there for us</a:t>
            </a:r>
            <a:endParaRPr sz="1800"/>
          </a:p>
        </p:txBody>
      </p:sp>
      <p:pic>
        <p:nvPicPr>
          <p:cNvPr id="933" name="Google Shape;933;p50"/>
          <p:cNvPicPr preferRelativeResize="0"/>
          <p:nvPr/>
        </p:nvPicPr>
        <p:blipFill rotWithShape="1">
          <a:blip r:embed="rId3">
            <a:alphaModFix/>
          </a:blip>
          <a:srcRect b="0" l="15393" r="15393" t="0"/>
          <a:stretch/>
        </p:blipFill>
        <p:spPr>
          <a:xfrm>
            <a:off x="5356825" y="930625"/>
            <a:ext cx="2970000" cy="2966100"/>
          </a:xfrm>
          <a:prstGeom prst="ellipse">
            <a:avLst/>
          </a:prstGeom>
          <a:noFill/>
          <a:ln>
            <a:noFill/>
          </a:ln>
        </p:spPr>
      </p:pic>
      <p:grpSp>
        <p:nvGrpSpPr>
          <p:cNvPr id="934" name="Google Shape;934;p50"/>
          <p:cNvGrpSpPr/>
          <p:nvPr/>
        </p:nvGrpSpPr>
        <p:grpSpPr>
          <a:xfrm flipH="1">
            <a:off x="6458706" y="3718382"/>
            <a:ext cx="1347438" cy="854354"/>
            <a:chOff x="6270750" y="2261125"/>
            <a:chExt cx="828989" cy="525627"/>
          </a:xfrm>
        </p:grpSpPr>
        <p:sp>
          <p:nvSpPr>
            <p:cNvPr id="935" name="Google Shape;935;p50"/>
            <p:cNvSpPr/>
            <p:nvPr/>
          </p:nvSpPr>
          <p:spPr>
            <a:xfrm>
              <a:off x="6510767" y="2558920"/>
              <a:ext cx="368939" cy="165595"/>
            </a:xfrm>
            <a:custGeom>
              <a:rect b="b" l="l" r="r" t="t"/>
              <a:pathLst>
                <a:path extrusionOk="0" h="8515" w="18971">
                  <a:moveTo>
                    <a:pt x="9714" y="1"/>
                  </a:moveTo>
                  <a:lnTo>
                    <a:pt x="8629" y="58"/>
                  </a:lnTo>
                  <a:lnTo>
                    <a:pt x="7543" y="172"/>
                  </a:lnTo>
                  <a:lnTo>
                    <a:pt x="6972" y="286"/>
                  </a:lnTo>
                  <a:lnTo>
                    <a:pt x="6400" y="458"/>
                  </a:lnTo>
                  <a:lnTo>
                    <a:pt x="5829" y="629"/>
                  </a:lnTo>
                  <a:lnTo>
                    <a:pt x="5315" y="858"/>
                  </a:lnTo>
                  <a:lnTo>
                    <a:pt x="4572" y="1258"/>
                  </a:lnTo>
                  <a:lnTo>
                    <a:pt x="3943" y="1772"/>
                  </a:lnTo>
                  <a:lnTo>
                    <a:pt x="3372" y="2286"/>
                  </a:lnTo>
                  <a:lnTo>
                    <a:pt x="2858" y="2915"/>
                  </a:lnTo>
                  <a:lnTo>
                    <a:pt x="2401" y="3543"/>
                  </a:lnTo>
                  <a:lnTo>
                    <a:pt x="2001" y="4172"/>
                  </a:lnTo>
                  <a:lnTo>
                    <a:pt x="1258" y="5543"/>
                  </a:lnTo>
                  <a:lnTo>
                    <a:pt x="915" y="6286"/>
                  </a:lnTo>
                  <a:lnTo>
                    <a:pt x="629" y="7029"/>
                  </a:lnTo>
                  <a:lnTo>
                    <a:pt x="344" y="7772"/>
                  </a:lnTo>
                  <a:lnTo>
                    <a:pt x="1" y="8514"/>
                  </a:lnTo>
                  <a:lnTo>
                    <a:pt x="18799" y="7829"/>
                  </a:lnTo>
                  <a:lnTo>
                    <a:pt x="18914" y="7429"/>
                  </a:lnTo>
                  <a:lnTo>
                    <a:pt x="18971" y="6972"/>
                  </a:lnTo>
                  <a:lnTo>
                    <a:pt x="18971" y="6515"/>
                  </a:lnTo>
                  <a:lnTo>
                    <a:pt x="18914" y="6115"/>
                  </a:lnTo>
                  <a:lnTo>
                    <a:pt x="18857" y="5657"/>
                  </a:lnTo>
                  <a:lnTo>
                    <a:pt x="18742" y="5257"/>
                  </a:lnTo>
                  <a:lnTo>
                    <a:pt x="18571" y="4800"/>
                  </a:lnTo>
                  <a:lnTo>
                    <a:pt x="18399" y="4400"/>
                  </a:lnTo>
                  <a:lnTo>
                    <a:pt x="18171" y="4000"/>
                  </a:lnTo>
                  <a:lnTo>
                    <a:pt x="17942" y="3600"/>
                  </a:lnTo>
                  <a:lnTo>
                    <a:pt x="17371" y="2858"/>
                  </a:lnTo>
                  <a:lnTo>
                    <a:pt x="16628" y="2172"/>
                  </a:lnTo>
                  <a:lnTo>
                    <a:pt x="15828" y="1601"/>
                  </a:lnTo>
                  <a:lnTo>
                    <a:pt x="14914" y="1086"/>
                  </a:lnTo>
                  <a:lnTo>
                    <a:pt x="13943" y="686"/>
                  </a:lnTo>
                  <a:lnTo>
                    <a:pt x="12971" y="401"/>
                  </a:lnTo>
                  <a:lnTo>
                    <a:pt x="11886" y="172"/>
                  </a:lnTo>
                  <a:lnTo>
                    <a:pt x="10800" y="58"/>
                  </a:lnTo>
                  <a:lnTo>
                    <a:pt x="9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6270750" y="2261125"/>
              <a:ext cx="828989" cy="525627"/>
            </a:xfrm>
            <a:custGeom>
              <a:rect b="b" l="l" r="r" t="t"/>
              <a:pathLst>
                <a:path extrusionOk="0" h="27028" w="42627">
                  <a:moveTo>
                    <a:pt x="21542" y="1"/>
                  </a:moveTo>
                  <a:lnTo>
                    <a:pt x="19942" y="58"/>
                  </a:lnTo>
                  <a:lnTo>
                    <a:pt x="18285" y="172"/>
                  </a:lnTo>
                  <a:lnTo>
                    <a:pt x="16914" y="344"/>
                  </a:lnTo>
                  <a:lnTo>
                    <a:pt x="15600" y="629"/>
                  </a:lnTo>
                  <a:lnTo>
                    <a:pt x="14343" y="972"/>
                  </a:lnTo>
                  <a:lnTo>
                    <a:pt x="13086" y="1429"/>
                  </a:lnTo>
                  <a:lnTo>
                    <a:pt x="11943" y="1943"/>
                  </a:lnTo>
                  <a:lnTo>
                    <a:pt x="10800" y="2515"/>
                  </a:lnTo>
                  <a:lnTo>
                    <a:pt x="9772" y="3143"/>
                  </a:lnTo>
                  <a:lnTo>
                    <a:pt x="8743" y="3829"/>
                  </a:lnTo>
                  <a:lnTo>
                    <a:pt x="7772" y="4572"/>
                  </a:lnTo>
                  <a:lnTo>
                    <a:pt x="6915" y="5429"/>
                  </a:lnTo>
                  <a:lnTo>
                    <a:pt x="6058" y="6229"/>
                  </a:lnTo>
                  <a:lnTo>
                    <a:pt x="5315" y="7143"/>
                  </a:lnTo>
                  <a:lnTo>
                    <a:pt x="4629" y="8057"/>
                  </a:lnTo>
                  <a:lnTo>
                    <a:pt x="3943" y="9029"/>
                  </a:lnTo>
                  <a:lnTo>
                    <a:pt x="3372" y="10057"/>
                  </a:lnTo>
                  <a:lnTo>
                    <a:pt x="2858" y="11086"/>
                  </a:lnTo>
                  <a:lnTo>
                    <a:pt x="2458" y="12000"/>
                  </a:lnTo>
                  <a:lnTo>
                    <a:pt x="2115" y="12857"/>
                  </a:lnTo>
                  <a:lnTo>
                    <a:pt x="1829" y="13771"/>
                  </a:lnTo>
                  <a:lnTo>
                    <a:pt x="1544" y="14685"/>
                  </a:lnTo>
                  <a:lnTo>
                    <a:pt x="1086" y="16571"/>
                  </a:lnTo>
                  <a:lnTo>
                    <a:pt x="744" y="18456"/>
                  </a:lnTo>
                  <a:lnTo>
                    <a:pt x="458" y="20342"/>
                  </a:lnTo>
                  <a:lnTo>
                    <a:pt x="287" y="22285"/>
                  </a:lnTo>
                  <a:lnTo>
                    <a:pt x="1" y="26056"/>
                  </a:lnTo>
                  <a:lnTo>
                    <a:pt x="7600" y="26056"/>
                  </a:lnTo>
                  <a:lnTo>
                    <a:pt x="7543" y="25199"/>
                  </a:lnTo>
                  <a:lnTo>
                    <a:pt x="7543" y="24342"/>
                  </a:lnTo>
                  <a:lnTo>
                    <a:pt x="7600" y="23485"/>
                  </a:lnTo>
                  <a:lnTo>
                    <a:pt x="7715" y="22627"/>
                  </a:lnTo>
                  <a:lnTo>
                    <a:pt x="7886" y="21770"/>
                  </a:lnTo>
                  <a:lnTo>
                    <a:pt x="8115" y="20913"/>
                  </a:lnTo>
                  <a:lnTo>
                    <a:pt x="8572" y="19313"/>
                  </a:lnTo>
                  <a:lnTo>
                    <a:pt x="9086" y="17828"/>
                  </a:lnTo>
                  <a:lnTo>
                    <a:pt x="9600" y="16628"/>
                  </a:lnTo>
                  <a:lnTo>
                    <a:pt x="10057" y="15714"/>
                  </a:lnTo>
                  <a:lnTo>
                    <a:pt x="10400" y="15199"/>
                  </a:lnTo>
                  <a:lnTo>
                    <a:pt x="10971" y="14514"/>
                  </a:lnTo>
                  <a:lnTo>
                    <a:pt x="11600" y="13885"/>
                  </a:lnTo>
                  <a:lnTo>
                    <a:pt x="12229" y="13314"/>
                  </a:lnTo>
                  <a:lnTo>
                    <a:pt x="12971" y="12743"/>
                  </a:lnTo>
                  <a:lnTo>
                    <a:pt x="13657" y="12285"/>
                  </a:lnTo>
                  <a:lnTo>
                    <a:pt x="14457" y="11828"/>
                  </a:lnTo>
                  <a:lnTo>
                    <a:pt x="15257" y="11428"/>
                  </a:lnTo>
                  <a:lnTo>
                    <a:pt x="16114" y="11028"/>
                  </a:lnTo>
                  <a:lnTo>
                    <a:pt x="16971" y="10743"/>
                  </a:lnTo>
                  <a:lnTo>
                    <a:pt x="17885" y="10457"/>
                  </a:lnTo>
                  <a:lnTo>
                    <a:pt x="18799" y="10228"/>
                  </a:lnTo>
                  <a:lnTo>
                    <a:pt x="19714" y="10000"/>
                  </a:lnTo>
                  <a:lnTo>
                    <a:pt x="20685" y="9828"/>
                  </a:lnTo>
                  <a:lnTo>
                    <a:pt x="21656" y="9714"/>
                  </a:lnTo>
                  <a:lnTo>
                    <a:pt x="22628" y="9657"/>
                  </a:lnTo>
                  <a:lnTo>
                    <a:pt x="24685" y="9657"/>
                  </a:lnTo>
                  <a:lnTo>
                    <a:pt x="25713" y="9714"/>
                  </a:lnTo>
                  <a:lnTo>
                    <a:pt x="26627" y="9828"/>
                  </a:lnTo>
                  <a:lnTo>
                    <a:pt x="27542" y="10057"/>
                  </a:lnTo>
                  <a:lnTo>
                    <a:pt x="28342" y="10286"/>
                  </a:lnTo>
                  <a:lnTo>
                    <a:pt x="29084" y="10571"/>
                  </a:lnTo>
                  <a:lnTo>
                    <a:pt x="29770" y="10914"/>
                  </a:lnTo>
                  <a:lnTo>
                    <a:pt x="30399" y="11314"/>
                  </a:lnTo>
                  <a:lnTo>
                    <a:pt x="30970" y="11714"/>
                  </a:lnTo>
                  <a:lnTo>
                    <a:pt x="31484" y="12171"/>
                  </a:lnTo>
                  <a:lnTo>
                    <a:pt x="31998" y="12685"/>
                  </a:lnTo>
                  <a:lnTo>
                    <a:pt x="32398" y="13200"/>
                  </a:lnTo>
                  <a:lnTo>
                    <a:pt x="32798" y="13771"/>
                  </a:lnTo>
                  <a:lnTo>
                    <a:pt x="33141" y="14400"/>
                  </a:lnTo>
                  <a:lnTo>
                    <a:pt x="33427" y="15028"/>
                  </a:lnTo>
                  <a:lnTo>
                    <a:pt x="33713" y="15657"/>
                  </a:lnTo>
                  <a:lnTo>
                    <a:pt x="33941" y="16342"/>
                  </a:lnTo>
                  <a:lnTo>
                    <a:pt x="34113" y="17028"/>
                  </a:lnTo>
                  <a:lnTo>
                    <a:pt x="34455" y="18399"/>
                  </a:lnTo>
                  <a:lnTo>
                    <a:pt x="34684" y="19885"/>
                  </a:lnTo>
                  <a:lnTo>
                    <a:pt x="34798" y="21370"/>
                  </a:lnTo>
                  <a:lnTo>
                    <a:pt x="34913" y="22799"/>
                  </a:lnTo>
                  <a:lnTo>
                    <a:pt x="34970" y="24284"/>
                  </a:lnTo>
                  <a:lnTo>
                    <a:pt x="35084" y="27027"/>
                  </a:lnTo>
                  <a:lnTo>
                    <a:pt x="42341" y="27027"/>
                  </a:lnTo>
                  <a:lnTo>
                    <a:pt x="42512" y="24799"/>
                  </a:lnTo>
                  <a:lnTo>
                    <a:pt x="42569" y="22513"/>
                  </a:lnTo>
                  <a:lnTo>
                    <a:pt x="42626" y="20171"/>
                  </a:lnTo>
                  <a:lnTo>
                    <a:pt x="42512" y="17828"/>
                  </a:lnTo>
                  <a:lnTo>
                    <a:pt x="42455" y="16685"/>
                  </a:lnTo>
                  <a:lnTo>
                    <a:pt x="42283" y="15485"/>
                  </a:lnTo>
                  <a:lnTo>
                    <a:pt x="42112" y="14342"/>
                  </a:lnTo>
                  <a:lnTo>
                    <a:pt x="41883" y="13200"/>
                  </a:lnTo>
                  <a:lnTo>
                    <a:pt x="41655" y="12057"/>
                  </a:lnTo>
                  <a:lnTo>
                    <a:pt x="41312" y="10971"/>
                  </a:lnTo>
                  <a:lnTo>
                    <a:pt x="40912" y="9886"/>
                  </a:lnTo>
                  <a:lnTo>
                    <a:pt x="40512" y="8857"/>
                  </a:lnTo>
                  <a:lnTo>
                    <a:pt x="40169" y="8229"/>
                  </a:lnTo>
                  <a:lnTo>
                    <a:pt x="39769" y="7600"/>
                  </a:lnTo>
                  <a:lnTo>
                    <a:pt x="39369" y="6972"/>
                  </a:lnTo>
                  <a:lnTo>
                    <a:pt x="38969" y="6400"/>
                  </a:lnTo>
                  <a:lnTo>
                    <a:pt x="38455" y="5886"/>
                  </a:lnTo>
                  <a:lnTo>
                    <a:pt x="37941" y="5372"/>
                  </a:lnTo>
                  <a:lnTo>
                    <a:pt x="37427" y="4857"/>
                  </a:lnTo>
                  <a:lnTo>
                    <a:pt x="36855" y="4400"/>
                  </a:lnTo>
                  <a:lnTo>
                    <a:pt x="36227" y="3943"/>
                  </a:lnTo>
                  <a:lnTo>
                    <a:pt x="35598" y="3543"/>
                  </a:lnTo>
                  <a:lnTo>
                    <a:pt x="34284" y="2743"/>
                  </a:lnTo>
                  <a:lnTo>
                    <a:pt x="32856" y="2115"/>
                  </a:lnTo>
                  <a:lnTo>
                    <a:pt x="31370" y="1543"/>
                  </a:lnTo>
                  <a:lnTo>
                    <a:pt x="29827" y="1029"/>
                  </a:lnTo>
                  <a:lnTo>
                    <a:pt x="28227" y="686"/>
                  </a:lnTo>
                  <a:lnTo>
                    <a:pt x="26570" y="344"/>
                  </a:lnTo>
                  <a:lnTo>
                    <a:pt x="24913" y="172"/>
                  </a:lnTo>
                  <a:lnTo>
                    <a:pt x="23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31"/>
                                        </p:tgtEl>
                                        <p:attrNameLst>
                                          <p:attrName>style.visibility</p:attrName>
                                        </p:attrNameLst>
                                      </p:cBhvr>
                                      <p:to>
                                        <p:strVal val="visible"/>
                                      </p:to>
                                    </p:set>
                                    <p:anim calcmode="lin" valueType="num">
                                      <p:cBhvr additive="base">
                                        <p:cTn dur="1000"/>
                                        <p:tgtEl>
                                          <p:spTgt spid="93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33"/>
                                        </p:tgtEl>
                                        <p:attrNameLst>
                                          <p:attrName>style.visibility</p:attrName>
                                        </p:attrNameLst>
                                      </p:cBhvr>
                                      <p:to>
                                        <p:strVal val="visible"/>
                                      </p:to>
                                    </p:set>
                                    <p:anim calcmode="lin" valueType="num">
                                      <p:cBhvr additive="base">
                                        <p:cTn dur="1000"/>
                                        <p:tgtEl>
                                          <p:spTgt spid="93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32"/>
                                        </p:tgtEl>
                                        <p:attrNameLst>
                                          <p:attrName>style.visibility</p:attrName>
                                        </p:attrNameLst>
                                      </p:cBhvr>
                                      <p:to>
                                        <p:strVal val="visible"/>
                                      </p:to>
                                    </p:set>
                                    <p:anim calcmode="lin" valueType="num">
                                      <p:cBhvr additive="base">
                                        <p:cTn dur="1000"/>
                                        <p:tgtEl>
                                          <p:spTgt spid="9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 name="Shape 940"/>
        <p:cNvGrpSpPr/>
        <p:nvPr/>
      </p:nvGrpSpPr>
      <p:grpSpPr>
        <a:xfrm>
          <a:off x="0" y="0"/>
          <a:ext cx="0" cy="0"/>
          <a:chOff x="0" y="0"/>
          <a:chExt cx="0" cy="0"/>
        </a:xfrm>
      </p:grpSpPr>
      <p:cxnSp>
        <p:nvCxnSpPr>
          <p:cNvPr id="941" name="Google Shape;941;p51"/>
          <p:cNvCxnSpPr/>
          <p:nvPr/>
        </p:nvCxnSpPr>
        <p:spPr>
          <a:xfrm>
            <a:off x="166925" y="2224350"/>
            <a:ext cx="0" cy="2076300"/>
          </a:xfrm>
          <a:prstGeom prst="straightConnector1">
            <a:avLst/>
          </a:prstGeom>
          <a:noFill/>
          <a:ln cap="flat" cmpd="sng" w="9525">
            <a:solidFill>
              <a:schemeClr val="dk2"/>
            </a:solidFill>
            <a:prstDash val="solid"/>
            <a:round/>
            <a:headEnd len="med" w="med" type="none"/>
            <a:tailEnd len="med" w="med" type="none"/>
          </a:ln>
        </p:spPr>
      </p:cxnSp>
      <p:sp>
        <p:nvSpPr>
          <p:cNvPr id="942" name="Google Shape;942;p51"/>
          <p:cNvSpPr txBox="1"/>
          <p:nvPr>
            <p:ph type="title"/>
          </p:nvPr>
        </p:nvSpPr>
        <p:spPr>
          <a:xfrm>
            <a:off x="0" y="935575"/>
            <a:ext cx="6977400" cy="66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000000"/>
                </a:solidFill>
                <a:latin typeface="Arial"/>
                <a:ea typeface="Arial"/>
                <a:cs typeface="Arial"/>
                <a:sym typeface="Arial"/>
              </a:rPr>
              <a:t>The Importance of Having a </a:t>
            </a:r>
            <a:r>
              <a:rPr b="1" lang="en" sz="2600">
                <a:solidFill>
                  <a:srgbClr val="FF0000"/>
                </a:solidFill>
                <a:latin typeface="Arial"/>
                <a:ea typeface="Arial"/>
                <a:cs typeface="Arial"/>
                <a:sym typeface="Arial"/>
              </a:rPr>
              <a:t>Best Friend</a:t>
            </a:r>
            <a:endParaRPr b="1" sz="2000">
              <a:solidFill>
                <a:srgbClr val="FF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EF1D00"/>
              </a:solidFill>
              <a:latin typeface="Arial"/>
              <a:ea typeface="Arial"/>
              <a:cs typeface="Arial"/>
              <a:sym typeface="Arial"/>
            </a:endParaRPr>
          </a:p>
          <a:p>
            <a:pPr indent="0" lvl="0" marL="0" rtl="0" algn="ctr">
              <a:spcBef>
                <a:spcPts val="0"/>
              </a:spcBef>
              <a:spcAft>
                <a:spcPts val="0"/>
              </a:spcAft>
              <a:buNone/>
            </a:pPr>
            <a:r>
              <a:t/>
            </a:r>
            <a:endParaRPr b="1"/>
          </a:p>
        </p:txBody>
      </p:sp>
      <p:sp>
        <p:nvSpPr>
          <p:cNvPr id="943" name="Google Shape;943;p51"/>
          <p:cNvSpPr txBox="1"/>
          <p:nvPr/>
        </p:nvSpPr>
        <p:spPr>
          <a:xfrm>
            <a:off x="646250" y="2018550"/>
            <a:ext cx="3528000" cy="8619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Poppins"/>
              <a:buChar char="❖"/>
            </a:pPr>
            <a:r>
              <a:rPr b="1" lang="en" sz="2000">
                <a:solidFill>
                  <a:schemeClr val="dk1"/>
                </a:solidFill>
                <a:latin typeface="Poppins"/>
                <a:ea typeface="Poppins"/>
                <a:cs typeface="Poppins"/>
                <a:sym typeface="Poppins"/>
              </a:rPr>
              <a:t>Emotional support</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944" name="Google Shape;944;p51"/>
          <p:cNvSpPr txBox="1"/>
          <p:nvPr/>
        </p:nvSpPr>
        <p:spPr>
          <a:xfrm>
            <a:off x="1137100" y="2571750"/>
            <a:ext cx="3098400" cy="8619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Poppins"/>
              <a:buChar char="❖"/>
            </a:pPr>
            <a:r>
              <a:rPr b="1" lang="en" sz="2000">
                <a:solidFill>
                  <a:schemeClr val="dk1"/>
                </a:solidFill>
                <a:latin typeface="Poppins"/>
                <a:ea typeface="Poppins"/>
                <a:cs typeface="Poppins"/>
                <a:sym typeface="Poppins"/>
              </a:rPr>
              <a:t>Honest feedback</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945" name="Google Shape;945;p51"/>
          <p:cNvSpPr txBox="1"/>
          <p:nvPr/>
        </p:nvSpPr>
        <p:spPr>
          <a:xfrm>
            <a:off x="1622500" y="3112700"/>
            <a:ext cx="3916500" cy="8619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Poppins"/>
              <a:buChar char="❖"/>
            </a:pPr>
            <a:r>
              <a:rPr b="1" lang="en" sz="2000">
                <a:solidFill>
                  <a:schemeClr val="dk1"/>
                </a:solidFill>
                <a:latin typeface="Poppins"/>
                <a:ea typeface="Poppins"/>
                <a:cs typeface="Poppins"/>
                <a:sym typeface="Poppins"/>
              </a:rPr>
              <a:t>Shared experiences</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946" name="Google Shape;946;p51"/>
          <p:cNvSpPr txBox="1"/>
          <p:nvPr/>
        </p:nvSpPr>
        <p:spPr>
          <a:xfrm>
            <a:off x="2088075" y="3644425"/>
            <a:ext cx="3221100" cy="8619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Poppins"/>
              <a:buChar char="❖"/>
            </a:pPr>
            <a:r>
              <a:rPr b="1" lang="en" sz="2000">
                <a:solidFill>
                  <a:schemeClr val="dk1"/>
                </a:solidFill>
                <a:latin typeface="Poppins"/>
                <a:ea typeface="Poppins"/>
                <a:cs typeface="Poppins"/>
                <a:sym typeface="Poppins"/>
              </a:rPr>
              <a:t>Laughter and fun</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947" name="Google Shape;947;p51"/>
          <p:cNvSpPr txBox="1"/>
          <p:nvPr/>
        </p:nvSpPr>
        <p:spPr>
          <a:xfrm>
            <a:off x="2527775" y="4145475"/>
            <a:ext cx="3221100" cy="8619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Poppins"/>
              <a:buChar char="❖"/>
            </a:pPr>
            <a:r>
              <a:rPr b="1" lang="en" sz="2000">
                <a:solidFill>
                  <a:schemeClr val="dk1"/>
                </a:solidFill>
                <a:latin typeface="Poppins"/>
                <a:ea typeface="Poppins"/>
                <a:cs typeface="Poppins"/>
                <a:sym typeface="Poppins"/>
              </a:rPr>
              <a:t>Unconditional love</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1000"/>
                                        <p:tgtEl>
                                          <p:spTgt spid="9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3"/>
                                        </p:tgtEl>
                                        <p:attrNameLst>
                                          <p:attrName>style.visibility</p:attrName>
                                        </p:attrNameLst>
                                      </p:cBhvr>
                                      <p:to>
                                        <p:strVal val="visible"/>
                                      </p:to>
                                    </p:set>
                                    <p:anim calcmode="lin" valueType="num">
                                      <p:cBhvr additive="base">
                                        <p:cTn dur="1000"/>
                                        <p:tgtEl>
                                          <p:spTgt spid="94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1000"/>
                                        <p:tgtEl>
                                          <p:spTgt spid="946"/>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1000"/>
                                        <p:tgtEl>
                                          <p:spTgt spid="9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2"/>
          <p:cNvSpPr txBox="1"/>
          <p:nvPr/>
        </p:nvSpPr>
        <p:spPr>
          <a:xfrm>
            <a:off x="479050" y="252525"/>
            <a:ext cx="63027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u="sng">
                <a:solidFill>
                  <a:srgbClr val="EF1D00"/>
                </a:solidFill>
              </a:rPr>
              <a:t>Emotional support:</a:t>
            </a:r>
            <a:r>
              <a:rPr b="1" i="1" lang="en" sz="1800" u="sng">
                <a:solidFill>
                  <a:srgbClr val="EF1D00"/>
                </a:solidFill>
              </a:rPr>
              <a:t> </a:t>
            </a:r>
            <a:r>
              <a:rPr lang="en" sz="1800">
                <a:solidFill>
                  <a:schemeClr val="dk1"/>
                </a:solidFill>
              </a:rPr>
              <a:t>A best friend is someone you can turn to for emotional support when you're feeling down, anxious.</a:t>
            </a:r>
            <a:endParaRPr sz="1800">
              <a:solidFill>
                <a:schemeClr val="dk1"/>
              </a:solidFill>
            </a:endParaRPr>
          </a:p>
          <a:p>
            <a:pPr indent="0" lvl="0" marL="0" rtl="0" algn="l">
              <a:spcBef>
                <a:spcPts val="0"/>
              </a:spcBef>
              <a:spcAft>
                <a:spcPts val="0"/>
              </a:spcAft>
              <a:buNone/>
            </a:pPr>
            <a:r>
              <a:t/>
            </a:r>
            <a:endParaRPr sz="1600">
              <a:latin typeface="Poppins"/>
              <a:ea typeface="Poppins"/>
              <a:cs typeface="Poppins"/>
              <a:sym typeface="Poppins"/>
            </a:endParaRPr>
          </a:p>
        </p:txBody>
      </p:sp>
      <p:sp>
        <p:nvSpPr>
          <p:cNvPr id="953" name="Google Shape;953;p52"/>
          <p:cNvSpPr txBox="1"/>
          <p:nvPr/>
        </p:nvSpPr>
        <p:spPr>
          <a:xfrm>
            <a:off x="479050" y="1248500"/>
            <a:ext cx="6378900" cy="14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200" u="sng">
                <a:solidFill>
                  <a:srgbClr val="EF1D00"/>
                </a:solidFill>
              </a:rPr>
              <a:t>Honest feedback:</a:t>
            </a:r>
            <a:r>
              <a:rPr b="1" i="1" lang="en" sz="1800" u="sng">
                <a:solidFill>
                  <a:srgbClr val="EF1D00"/>
                </a:solidFill>
              </a:rPr>
              <a:t> </a:t>
            </a:r>
            <a:r>
              <a:rPr lang="en" sz="1800">
                <a:solidFill>
                  <a:schemeClr val="dk1"/>
                </a:solidFill>
              </a:rPr>
              <a:t>A best friend will provide honest feedback and constructive criticism when you need it.</a:t>
            </a:r>
            <a:br>
              <a:rPr lang="en" sz="1800">
                <a:solidFill>
                  <a:schemeClr val="dk1"/>
                </a:solidFill>
              </a:rPr>
            </a:br>
            <a:endParaRPr sz="1800">
              <a:solidFill>
                <a:schemeClr val="dk1"/>
              </a:solidFill>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954" name="Google Shape;954;p52"/>
          <p:cNvPicPr preferRelativeResize="0"/>
          <p:nvPr/>
        </p:nvPicPr>
        <p:blipFill>
          <a:blip r:embed="rId3">
            <a:alphaModFix/>
          </a:blip>
          <a:stretch>
            <a:fillRect/>
          </a:stretch>
        </p:blipFill>
        <p:spPr>
          <a:xfrm>
            <a:off x="6657700" y="51125"/>
            <a:ext cx="2259875" cy="2861100"/>
          </a:xfrm>
          <a:prstGeom prst="rect">
            <a:avLst/>
          </a:prstGeom>
          <a:noFill/>
          <a:ln>
            <a:noFill/>
          </a:ln>
        </p:spPr>
      </p:pic>
      <p:pic>
        <p:nvPicPr>
          <p:cNvPr id="955" name="Google Shape;955;p52"/>
          <p:cNvPicPr preferRelativeResize="0"/>
          <p:nvPr/>
        </p:nvPicPr>
        <p:blipFill>
          <a:blip r:embed="rId4">
            <a:alphaModFix/>
          </a:blip>
          <a:stretch>
            <a:fillRect/>
          </a:stretch>
        </p:blipFill>
        <p:spPr>
          <a:xfrm>
            <a:off x="6663550" y="2345850"/>
            <a:ext cx="2126950" cy="2739700"/>
          </a:xfrm>
          <a:prstGeom prst="rect">
            <a:avLst/>
          </a:prstGeom>
          <a:noFill/>
          <a:ln>
            <a:noFill/>
          </a:ln>
        </p:spPr>
      </p:pic>
      <p:sp>
        <p:nvSpPr>
          <p:cNvPr id="956" name="Google Shape;956;p52"/>
          <p:cNvSpPr txBox="1"/>
          <p:nvPr/>
        </p:nvSpPr>
        <p:spPr>
          <a:xfrm>
            <a:off x="457200" y="2057400"/>
            <a:ext cx="63027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u="sng">
                <a:solidFill>
                  <a:srgbClr val="EF1D00"/>
                </a:solidFill>
              </a:rPr>
              <a:t>S</a:t>
            </a:r>
            <a:r>
              <a:rPr b="1" i="1" lang="en" sz="2200" u="sng">
                <a:solidFill>
                  <a:srgbClr val="EF1D00"/>
                </a:solidFill>
              </a:rPr>
              <a:t>hared experiences</a:t>
            </a:r>
            <a:r>
              <a:rPr b="1" i="1" lang="en" sz="2200" u="sng">
                <a:solidFill>
                  <a:srgbClr val="FF0000"/>
                </a:solidFill>
              </a:rPr>
              <a:t>:</a:t>
            </a:r>
            <a:r>
              <a:rPr i="1" lang="en" sz="1800" u="sng">
                <a:solidFill>
                  <a:srgbClr val="132114"/>
                </a:solidFill>
              </a:rPr>
              <a:t>  </a:t>
            </a:r>
            <a:r>
              <a:rPr lang="en" sz="1800">
                <a:solidFill>
                  <a:srgbClr val="132114"/>
                </a:solidFill>
              </a:rPr>
              <a:t>Best friends often share common interests and experiences, which can help strengthen their bond. Whether it's traveling together, going to concerts or movies, or just hanging out, these shared experiences can create lasting memories.</a:t>
            </a:r>
            <a:endParaRPr sz="1800">
              <a:solidFill>
                <a:srgbClr val="13211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52"/>
                                        </p:tgtEl>
                                        <p:attrNameLst>
                                          <p:attrName>style.visibility</p:attrName>
                                        </p:attrNameLst>
                                      </p:cBhvr>
                                      <p:to>
                                        <p:strVal val="visible"/>
                                      </p:to>
                                    </p:set>
                                    <p:anim calcmode="lin" valueType="num">
                                      <p:cBhvr additive="base">
                                        <p:cTn dur="800"/>
                                        <p:tgtEl>
                                          <p:spTgt spid="952"/>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1500"/>
                                        <p:tgtEl>
                                          <p:spTgt spid="954"/>
                                        </p:tgtEl>
                                        <p:attrNameLst>
                                          <p:attrName>ppt_w</p:attrName>
                                        </p:attrNameLst>
                                      </p:cBhvr>
                                      <p:tavLst>
                                        <p:tav fmla="" tm="0">
                                          <p:val>
                                            <p:strVal val="0"/>
                                          </p:val>
                                        </p:tav>
                                        <p:tav fmla="" tm="100000">
                                          <p:val>
                                            <p:strVal val="#ppt_w"/>
                                          </p:val>
                                        </p:tav>
                                      </p:tavLst>
                                    </p:anim>
                                    <p:anim calcmode="lin" valueType="num">
                                      <p:cBhvr additive="base">
                                        <p:cTn dur="1500"/>
                                        <p:tgtEl>
                                          <p:spTgt spid="954"/>
                                        </p:tgtEl>
                                        <p:attrNameLst>
                                          <p:attrName>ppt_h</p:attrName>
                                        </p:attrNameLst>
                                      </p:cBhvr>
                                      <p:tavLst>
                                        <p:tav fmla="" tm="0">
                                          <p:val>
                                            <p:strVal val="0"/>
                                          </p:val>
                                        </p:tav>
                                        <p:tav fmla="" tm="100000">
                                          <p:val>
                                            <p:strVal val="#ppt_h"/>
                                          </p:val>
                                        </p:tav>
                                      </p:tavLst>
                                    </p:anim>
                                  </p:childTnLst>
                                </p:cTn>
                              </p:par>
                            </p:childTnLst>
                          </p:cTn>
                        </p:par>
                        <p:par>
                          <p:cTn fill="hold">
                            <p:stCondLst>
                              <p:cond delay="2300"/>
                            </p:stCondLst>
                            <p:childTnLst>
                              <p:par>
                                <p:cTn fill="hold" nodeType="afterEffect" presetClass="entr" presetID="2" presetSubtype="8">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800"/>
                                        <p:tgtEl>
                                          <p:spTgt spid="953"/>
                                        </p:tgtEl>
                                        <p:attrNameLst>
                                          <p:attrName>ppt_x</p:attrName>
                                        </p:attrNameLst>
                                      </p:cBhvr>
                                      <p:tavLst>
                                        <p:tav fmla="" tm="0">
                                          <p:val>
                                            <p:strVal val="#ppt_x-1"/>
                                          </p:val>
                                        </p:tav>
                                        <p:tav fmla="" tm="100000">
                                          <p:val>
                                            <p:strVal val="#ppt_x"/>
                                          </p:val>
                                        </p:tav>
                                      </p:tavLst>
                                    </p:anim>
                                  </p:childTnLst>
                                </p:cTn>
                              </p:par>
                            </p:childTnLst>
                          </p:cTn>
                        </p:par>
                        <p:par>
                          <p:cTn fill="hold">
                            <p:stCondLst>
                              <p:cond delay="3100"/>
                            </p:stCondLst>
                            <p:childTnLst>
                              <p:par>
                                <p:cTn fill="hold" nodeType="afterEffect" presetClass="entr" presetID="2" presetSubtype="8">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800"/>
                                        <p:tgtEl>
                                          <p:spTgt spid="956"/>
                                        </p:tgtEl>
                                        <p:attrNameLst>
                                          <p:attrName>ppt_x</p:attrName>
                                        </p:attrNameLst>
                                      </p:cBhvr>
                                      <p:tavLst>
                                        <p:tav fmla="" tm="0">
                                          <p:val>
                                            <p:strVal val="#ppt_x-1"/>
                                          </p:val>
                                        </p:tav>
                                        <p:tav fmla="" tm="100000">
                                          <p:val>
                                            <p:strVal val="#ppt_x"/>
                                          </p:val>
                                        </p:tav>
                                      </p:tavLst>
                                    </p:anim>
                                  </p:childTnLst>
                                </p:cTn>
                              </p:par>
                            </p:childTnLst>
                          </p:cTn>
                        </p:par>
                        <p:par>
                          <p:cTn fill="hold">
                            <p:stCondLst>
                              <p:cond delay="3900"/>
                            </p:stCondLst>
                            <p:childTnLst>
                              <p:par>
                                <p:cTn fill="hold" nodeType="afterEffect" presetClass="entr" presetID="23" presetSubtype="16">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1500"/>
                                        <p:tgtEl>
                                          <p:spTgt spid="955"/>
                                        </p:tgtEl>
                                        <p:attrNameLst>
                                          <p:attrName>ppt_w</p:attrName>
                                        </p:attrNameLst>
                                      </p:cBhvr>
                                      <p:tavLst>
                                        <p:tav fmla="" tm="0">
                                          <p:val>
                                            <p:strVal val="0"/>
                                          </p:val>
                                        </p:tav>
                                        <p:tav fmla="" tm="100000">
                                          <p:val>
                                            <p:strVal val="#ppt_w"/>
                                          </p:val>
                                        </p:tav>
                                      </p:tavLst>
                                    </p:anim>
                                    <p:anim calcmode="lin" valueType="num">
                                      <p:cBhvr additive="base">
                                        <p:cTn dur="1500"/>
                                        <p:tgtEl>
                                          <p:spTgt spid="9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60" name="Shape 960"/>
        <p:cNvGrpSpPr/>
        <p:nvPr/>
      </p:nvGrpSpPr>
      <p:grpSpPr>
        <a:xfrm>
          <a:off x="0" y="0"/>
          <a:ext cx="0" cy="0"/>
          <a:chOff x="0" y="0"/>
          <a:chExt cx="0" cy="0"/>
        </a:xfrm>
      </p:grpSpPr>
      <p:sp>
        <p:nvSpPr>
          <p:cNvPr id="961" name="Google Shape;961;p53"/>
          <p:cNvSpPr txBox="1"/>
          <p:nvPr/>
        </p:nvSpPr>
        <p:spPr>
          <a:xfrm>
            <a:off x="487275" y="1200475"/>
            <a:ext cx="625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u="sng">
                <a:solidFill>
                  <a:srgbClr val="FF0000"/>
                </a:solidFill>
                <a:highlight>
                  <a:schemeClr val="dk2"/>
                </a:highlight>
              </a:rPr>
              <a:t>Laughter and fun:</a:t>
            </a:r>
            <a:r>
              <a:rPr b="1" i="1" lang="en" sz="1800" u="sng">
                <a:solidFill>
                  <a:srgbClr val="300600"/>
                </a:solidFill>
              </a:rPr>
              <a:t> </a:t>
            </a:r>
            <a:r>
              <a:rPr lang="en" sz="1800">
                <a:solidFill>
                  <a:srgbClr val="300600"/>
                </a:solidFill>
              </a:rPr>
              <a:t>A best friend can make you laugh when you need it most. They can be silly and goofy with you, which can help relieve stress and boost your mood.</a:t>
            </a:r>
            <a:endParaRPr sz="1800">
              <a:solidFill>
                <a:srgbClr val="300600"/>
              </a:solidFill>
            </a:endParaRPr>
          </a:p>
          <a:p>
            <a:pPr indent="0" lvl="0" marL="0" rtl="0" algn="l">
              <a:spcBef>
                <a:spcPts val="0"/>
              </a:spcBef>
              <a:spcAft>
                <a:spcPts val="0"/>
              </a:spcAft>
              <a:buNone/>
            </a:pPr>
            <a:r>
              <a:t/>
            </a:r>
            <a:endParaRPr>
              <a:latin typeface="Poppins"/>
              <a:ea typeface="Poppins"/>
              <a:cs typeface="Poppins"/>
              <a:sym typeface="Poppins"/>
            </a:endParaRPr>
          </a:p>
        </p:txBody>
      </p:sp>
      <p:sp>
        <p:nvSpPr>
          <p:cNvPr id="962" name="Google Shape;962;p53"/>
          <p:cNvSpPr txBox="1"/>
          <p:nvPr/>
        </p:nvSpPr>
        <p:spPr>
          <a:xfrm>
            <a:off x="359875" y="2431975"/>
            <a:ext cx="6800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u="sng">
                <a:solidFill>
                  <a:srgbClr val="FF0000"/>
                </a:solidFill>
              </a:rPr>
              <a:t>Unconditional love:</a:t>
            </a:r>
            <a:r>
              <a:rPr b="1" i="1" lang="en" sz="1800" u="sng">
                <a:solidFill>
                  <a:srgbClr val="300600"/>
                </a:solidFill>
              </a:rPr>
              <a:t> </a:t>
            </a:r>
            <a:r>
              <a:rPr lang="en" sz="1800">
                <a:solidFill>
                  <a:srgbClr val="300600"/>
                </a:solidFill>
              </a:rPr>
              <a:t>A best friend loves you for who you are, faults and all. They accept you without judgment and provide a sense of security and belonging.</a:t>
            </a:r>
            <a:endParaRPr sz="1800">
              <a:solidFill>
                <a:srgbClr val="300600"/>
              </a:solidFill>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963" name="Google Shape;963;p53"/>
          <p:cNvPicPr preferRelativeResize="0"/>
          <p:nvPr/>
        </p:nvPicPr>
        <p:blipFill>
          <a:blip r:embed="rId3">
            <a:alphaModFix/>
          </a:blip>
          <a:stretch>
            <a:fillRect/>
          </a:stretch>
        </p:blipFill>
        <p:spPr>
          <a:xfrm>
            <a:off x="6909300" y="1044525"/>
            <a:ext cx="2230100" cy="2902050"/>
          </a:xfrm>
          <a:prstGeom prst="rect">
            <a:avLst/>
          </a:prstGeom>
          <a:noFill/>
          <a:ln>
            <a:noFill/>
          </a:ln>
        </p:spPr>
      </p:pic>
      <p:pic>
        <p:nvPicPr>
          <p:cNvPr id="964" name="Google Shape;964;p53"/>
          <p:cNvPicPr preferRelativeResize="0"/>
          <p:nvPr/>
        </p:nvPicPr>
        <p:blipFill rotWithShape="1">
          <a:blip r:embed="rId4">
            <a:alphaModFix/>
          </a:blip>
          <a:srcRect b="5784" l="0" r="0" t="0"/>
          <a:stretch/>
        </p:blipFill>
        <p:spPr>
          <a:xfrm>
            <a:off x="6745275" y="3036425"/>
            <a:ext cx="2511975" cy="281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61"/>
                                        </p:tgtEl>
                                        <p:attrNameLst>
                                          <p:attrName>style.visibility</p:attrName>
                                        </p:attrNameLst>
                                      </p:cBhvr>
                                      <p:to>
                                        <p:strVal val="visible"/>
                                      </p:to>
                                    </p:set>
                                    <p:anim calcmode="lin" valueType="num">
                                      <p:cBhvr additive="base">
                                        <p:cTn dur="800"/>
                                        <p:tgtEl>
                                          <p:spTgt spid="961"/>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963"/>
                                        </p:tgtEl>
                                        <p:attrNameLst>
                                          <p:attrName>style.visibility</p:attrName>
                                        </p:attrNameLst>
                                      </p:cBhvr>
                                      <p:to>
                                        <p:strVal val="visible"/>
                                      </p:to>
                                    </p:set>
                                    <p:anim calcmode="lin" valueType="num">
                                      <p:cBhvr additive="base">
                                        <p:cTn dur="1500"/>
                                        <p:tgtEl>
                                          <p:spTgt spid="963"/>
                                        </p:tgtEl>
                                        <p:attrNameLst>
                                          <p:attrName>ppt_w</p:attrName>
                                        </p:attrNameLst>
                                      </p:cBhvr>
                                      <p:tavLst>
                                        <p:tav fmla="" tm="0">
                                          <p:val>
                                            <p:strVal val="0"/>
                                          </p:val>
                                        </p:tav>
                                        <p:tav fmla="" tm="100000">
                                          <p:val>
                                            <p:strVal val="#ppt_w"/>
                                          </p:val>
                                        </p:tav>
                                      </p:tavLst>
                                    </p:anim>
                                    <p:anim calcmode="lin" valueType="num">
                                      <p:cBhvr additive="base">
                                        <p:cTn dur="1500"/>
                                        <p:tgtEl>
                                          <p:spTgt spid="963"/>
                                        </p:tgtEl>
                                        <p:attrNameLst>
                                          <p:attrName>ppt_h</p:attrName>
                                        </p:attrNameLst>
                                      </p:cBhvr>
                                      <p:tavLst>
                                        <p:tav fmla="" tm="0">
                                          <p:val>
                                            <p:strVal val="0"/>
                                          </p:val>
                                        </p:tav>
                                        <p:tav fmla="" tm="100000">
                                          <p:val>
                                            <p:strVal val="#ppt_h"/>
                                          </p:val>
                                        </p:tav>
                                      </p:tavLst>
                                    </p:anim>
                                  </p:childTnLst>
                                </p:cTn>
                              </p:par>
                            </p:childTnLst>
                          </p:cTn>
                        </p:par>
                        <p:par>
                          <p:cTn fill="hold">
                            <p:stCondLst>
                              <p:cond delay="2300"/>
                            </p:stCondLst>
                            <p:childTnLst>
                              <p:par>
                                <p:cTn fill="hold" nodeType="afterEffect" presetClass="entr" presetID="2" presetSubtype="8">
                                  <p:stCondLst>
                                    <p:cond delay="0"/>
                                  </p:stCondLst>
                                  <p:childTnLst>
                                    <p:set>
                                      <p:cBhvr>
                                        <p:cTn dur="1" fill="hold">
                                          <p:stCondLst>
                                            <p:cond delay="0"/>
                                          </p:stCondLst>
                                        </p:cTn>
                                        <p:tgtEl>
                                          <p:spTgt spid="962"/>
                                        </p:tgtEl>
                                        <p:attrNameLst>
                                          <p:attrName>style.visibility</p:attrName>
                                        </p:attrNameLst>
                                      </p:cBhvr>
                                      <p:to>
                                        <p:strVal val="visible"/>
                                      </p:to>
                                    </p:set>
                                    <p:anim calcmode="lin" valueType="num">
                                      <p:cBhvr additive="base">
                                        <p:cTn dur="800"/>
                                        <p:tgtEl>
                                          <p:spTgt spid="962"/>
                                        </p:tgtEl>
                                        <p:attrNameLst>
                                          <p:attrName>ppt_x</p:attrName>
                                        </p:attrNameLst>
                                      </p:cBhvr>
                                      <p:tavLst>
                                        <p:tav fmla="" tm="0">
                                          <p:val>
                                            <p:strVal val="#ppt_x-1"/>
                                          </p:val>
                                        </p:tav>
                                        <p:tav fmla="" tm="100000">
                                          <p:val>
                                            <p:strVal val="#ppt_x"/>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964"/>
                                        </p:tgtEl>
                                        <p:attrNameLst>
                                          <p:attrName>style.visibility</p:attrName>
                                        </p:attrNameLst>
                                      </p:cBhvr>
                                      <p:to>
                                        <p:strVal val="visible"/>
                                      </p:to>
                                    </p:set>
                                    <p:anim calcmode="lin" valueType="num">
                                      <p:cBhvr additive="base">
                                        <p:cTn dur="1500"/>
                                        <p:tgtEl>
                                          <p:spTgt spid="964"/>
                                        </p:tgtEl>
                                        <p:attrNameLst>
                                          <p:attrName>ppt_w</p:attrName>
                                        </p:attrNameLst>
                                      </p:cBhvr>
                                      <p:tavLst>
                                        <p:tav fmla="" tm="0">
                                          <p:val>
                                            <p:strVal val="0"/>
                                          </p:val>
                                        </p:tav>
                                        <p:tav fmla="" tm="100000">
                                          <p:val>
                                            <p:strVal val="#ppt_w"/>
                                          </p:val>
                                        </p:tav>
                                      </p:tavLst>
                                    </p:anim>
                                    <p:anim calcmode="lin" valueType="num">
                                      <p:cBhvr additive="base">
                                        <p:cTn dur="1500"/>
                                        <p:tgtEl>
                                          <p:spTgt spid="9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4"/>
          <p:cNvSpPr txBox="1"/>
          <p:nvPr>
            <p:ph type="title"/>
          </p:nvPr>
        </p:nvSpPr>
        <p:spPr>
          <a:xfrm>
            <a:off x="720000" y="390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 LAST CHAPTER</a:t>
            </a:r>
            <a:endParaRPr sz="3900"/>
          </a:p>
        </p:txBody>
      </p:sp>
      <p:sp>
        <p:nvSpPr>
          <p:cNvPr id="970" name="Google Shape;970;p54"/>
          <p:cNvSpPr txBox="1"/>
          <p:nvPr/>
        </p:nvSpPr>
        <p:spPr>
          <a:xfrm>
            <a:off x="1295276" y="1398900"/>
            <a:ext cx="2824500" cy="23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chemeClr val="lt2"/>
              </a:solidFill>
              <a:latin typeface="Poppins Black"/>
              <a:ea typeface="Poppins Black"/>
              <a:cs typeface="Poppins Black"/>
              <a:sym typeface="Poppins Black"/>
            </a:endParaRPr>
          </a:p>
        </p:txBody>
      </p:sp>
      <p:sp>
        <p:nvSpPr>
          <p:cNvPr id="971" name="Google Shape;971;p54"/>
          <p:cNvSpPr txBox="1"/>
          <p:nvPr/>
        </p:nvSpPr>
        <p:spPr>
          <a:xfrm>
            <a:off x="5077175" y="4190625"/>
            <a:ext cx="879300" cy="3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a:ea typeface="Poppins"/>
              <a:cs typeface="Poppins"/>
              <a:sym typeface="Poppins"/>
            </a:endParaRPr>
          </a:p>
        </p:txBody>
      </p:sp>
      <p:sp>
        <p:nvSpPr>
          <p:cNvPr id="972" name="Google Shape;972;p54"/>
          <p:cNvSpPr txBox="1"/>
          <p:nvPr/>
        </p:nvSpPr>
        <p:spPr>
          <a:xfrm>
            <a:off x="1245925" y="2301758"/>
            <a:ext cx="879300" cy="4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Poppins"/>
              <a:ea typeface="Poppins"/>
              <a:cs typeface="Poppins"/>
              <a:sym typeface="Poppins"/>
            </a:endParaRPr>
          </a:p>
        </p:txBody>
      </p:sp>
      <p:sp>
        <p:nvSpPr>
          <p:cNvPr id="973" name="Google Shape;973;p54"/>
          <p:cNvSpPr txBox="1"/>
          <p:nvPr/>
        </p:nvSpPr>
        <p:spPr>
          <a:xfrm>
            <a:off x="3925995" y="2327383"/>
            <a:ext cx="5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Poppins"/>
              <a:ea typeface="Poppins"/>
              <a:cs typeface="Poppins"/>
              <a:sym typeface="Poppins"/>
            </a:endParaRPr>
          </a:p>
        </p:txBody>
      </p:sp>
      <p:sp>
        <p:nvSpPr>
          <p:cNvPr id="974" name="Google Shape;974;p54"/>
          <p:cNvSpPr txBox="1"/>
          <p:nvPr/>
        </p:nvSpPr>
        <p:spPr>
          <a:xfrm>
            <a:off x="2101792" y="4274643"/>
            <a:ext cx="715800" cy="2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75" name="Google Shape;975;p54"/>
          <p:cNvSpPr txBox="1"/>
          <p:nvPr/>
        </p:nvSpPr>
        <p:spPr>
          <a:xfrm>
            <a:off x="2837597" y="4271594"/>
            <a:ext cx="715800" cy="2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76" name="Google Shape;976;p54"/>
          <p:cNvSpPr txBox="1"/>
          <p:nvPr/>
        </p:nvSpPr>
        <p:spPr>
          <a:xfrm>
            <a:off x="5660732" y="1398892"/>
            <a:ext cx="1629900" cy="23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chemeClr val="lt2"/>
              </a:solidFill>
              <a:latin typeface="Poppins Black"/>
              <a:ea typeface="Poppins Black"/>
              <a:cs typeface="Poppins Black"/>
              <a:sym typeface="Poppins Black"/>
            </a:endParaRPr>
          </a:p>
        </p:txBody>
      </p:sp>
      <p:sp>
        <p:nvSpPr>
          <p:cNvPr id="977" name="Google Shape;977;p54"/>
          <p:cNvSpPr txBox="1"/>
          <p:nvPr/>
        </p:nvSpPr>
        <p:spPr>
          <a:xfrm>
            <a:off x="1245924" y="1866658"/>
            <a:ext cx="879300" cy="4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Poppins"/>
              <a:ea typeface="Poppins"/>
              <a:cs typeface="Poppins"/>
              <a:sym typeface="Poppins"/>
            </a:endParaRPr>
          </a:p>
        </p:txBody>
      </p:sp>
      <p:sp>
        <p:nvSpPr>
          <p:cNvPr id="978" name="Google Shape;978;p54"/>
          <p:cNvSpPr txBox="1"/>
          <p:nvPr/>
        </p:nvSpPr>
        <p:spPr>
          <a:xfrm>
            <a:off x="6047975" y="4190625"/>
            <a:ext cx="879300" cy="39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a:ea typeface="Poppins"/>
              <a:cs typeface="Poppins"/>
              <a:sym typeface="Poppins"/>
            </a:endParaRPr>
          </a:p>
        </p:txBody>
      </p:sp>
      <p:sp>
        <p:nvSpPr>
          <p:cNvPr id="979" name="Google Shape;979;p54"/>
          <p:cNvSpPr txBox="1"/>
          <p:nvPr/>
        </p:nvSpPr>
        <p:spPr>
          <a:xfrm>
            <a:off x="2101792" y="3008880"/>
            <a:ext cx="715800" cy="2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Poppins"/>
              <a:ea typeface="Poppins"/>
              <a:cs typeface="Poppins"/>
              <a:sym typeface="Poppins"/>
            </a:endParaRPr>
          </a:p>
        </p:txBody>
      </p:sp>
      <p:sp>
        <p:nvSpPr>
          <p:cNvPr id="980" name="Google Shape;980;p54"/>
          <p:cNvSpPr txBox="1"/>
          <p:nvPr/>
        </p:nvSpPr>
        <p:spPr>
          <a:xfrm>
            <a:off x="1365992" y="3008880"/>
            <a:ext cx="715800" cy="23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chemeClr val="dk1"/>
              </a:solidFill>
              <a:latin typeface="Poppins"/>
              <a:ea typeface="Poppins"/>
              <a:cs typeface="Poppins"/>
              <a:sym typeface="Poppins"/>
            </a:endParaRPr>
          </a:p>
        </p:txBody>
      </p:sp>
      <p:pic>
        <p:nvPicPr>
          <p:cNvPr id="981" name="Google Shape;981;p54"/>
          <p:cNvPicPr preferRelativeResize="0"/>
          <p:nvPr/>
        </p:nvPicPr>
        <p:blipFill>
          <a:blip r:embed="rId3">
            <a:alphaModFix/>
          </a:blip>
          <a:stretch>
            <a:fillRect/>
          </a:stretch>
        </p:blipFill>
        <p:spPr>
          <a:xfrm>
            <a:off x="2796837" y="1249900"/>
            <a:ext cx="3550325" cy="3550325"/>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5"/>
          <p:cNvSpPr/>
          <p:nvPr/>
        </p:nvSpPr>
        <p:spPr>
          <a:xfrm>
            <a:off x="720001" y="536399"/>
            <a:ext cx="1300318" cy="1303573"/>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txBox="1"/>
          <p:nvPr>
            <p:ph type="title"/>
          </p:nvPr>
        </p:nvSpPr>
        <p:spPr>
          <a:xfrm>
            <a:off x="311700" y="1485563"/>
            <a:ext cx="3739200" cy="14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 Major things</a:t>
            </a:r>
            <a:endParaRPr sz="4000">
              <a:solidFill>
                <a:schemeClr val="lt2"/>
              </a:solidFill>
            </a:endParaRPr>
          </a:p>
        </p:txBody>
      </p:sp>
      <p:sp>
        <p:nvSpPr>
          <p:cNvPr id="988" name="Google Shape;988;p55"/>
          <p:cNvSpPr txBox="1"/>
          <p:nvPr>
            <p:ph idx="2" type="title"/>
          </p:nvPr>
        </p:nvSpPr>
        <p:spPr>
          <a:xfrm>
            <a:off x="963425" y="712600"/>
            <a:ext cx="1170600" cy="105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500"/>
              <a:t>3</a:t>
            </a:r>
            <a:endParaRPr sz="5500"/>
          </a:p>
        </p:txBody>
      </p:sp>
      <p:sp>
        <p:nvSpPr>
          <p:cNvPr id="989" name="Google Shape;989;p55"/>
          <p:cNvSpPr txBox="1"/>
          <p:nvPr>
            <p:ph idx="1" type="subTitle"/>
          </p:nvPr>
        </p:nvSpPr>
        <p:spPr>
          <a:xfrm>
            <a:off x="963425" y="2571750"/>
            <a:ext cx="3022500" cy="1303500"/>
          </a:xfrm>
          <a:prstGeom prst="rect">
            <a:avLst/>
          </a:prstGeom>
        </p:spPr>
        <p:txBody>
          <a:bodyPr anchorCtr="0" anchor="t" bIns="91425" lIns="91425" spcFirstLastPara="1" rIns="91425" wrap="square" tIns="91425">
            <a:noAutofit/>
          </a:bodyPr>
          <a:lstStyle/>
          <a:p>
            <a:pPr indent="-381000" lvl="0" marL="914400" rtl="0" algn="l">
              <a:spcBef>
                <a:spcPts val="0"/>
              </a:spcBef>
              <a:spcAft>
                <a:spcPts val="0"/>
              </a:spcAft>
              <a:buSzPts val="2400"/>
              <a:buChar char="●"/>
            </a:pPr>
            <a:r>
              <a:rPr b="1" lang="en" sz="2400">
                <a:latin typeface="Caveat"/>
                <a:ea typeface="Caveat"/>
                <a:cs typeface="Caveat"/>
                <a:sym typeface="Caveat"/>
              </a:rPr>
              <a:t>W</a:t>
            </a:r>
            <a:r>
              <a:rPr b="1" lang="en" sz="2400">
                <a:latin typeface="Caveat"/>
                <a:ea typeface="Caveat"/>
                <a:cs typeface="Caveat"/>
                <a:sym typeface="Caveat"/>
              </a:rPr>
              <a:t>ater</a:t>
            </a:r>
            <a:endParaRPr b="1" sz="2400">
              <a:latin typeface="Caveat"/>
              <a:ea typeface="Caveat"/>
              <a:cs typeface="Caveat"/>
              <a:sym typeface="Caveat"/>
            </a:endParaRPr>
          </a:p>
          <a:p>
            <a:pPr indent="-381000" lvl="0" marL="914400" rtl="0" algn="l">
              <a:spcBef>
                <a:spcPts val="0"/>
              </a:spcBef>
              <a:spcAft>
                <a:spcPts val="0"/>
              </a:spcAft>
              <a:buSzPts val="2400"/>
              <a:buFont typeface="Caveat"/>
              <a:buChar char="●"/>
            </a:pPr>
            <a:r>
              <a:rPr b="1" lang="en" sz="2400">
                <a:latin typeface="Caveat"/>
                <a:ea typeface="Caveat"/>
                <a:cs typeface="Caveat"/>
                <a:sym typeface="Caveat"/>
              </a:rPr>
              <a:t>Light</a:t>
            </a:r>
            <a:endParaRPr b="1" sz="2400">
              <a:latin typeface="Caveat"/>
              <a:ea typeface="Caveat"/>
              <a:cs typeface="Caveat"/>
              <a:sym typeface="Caveat"/>
            </a:endParaRPr>
          </a:p>
          <a:p>
            <a:pPr indent="-381000" lvl="0" marL="914400" rtl="0" algn="l">
              <a:spcBef>
                <a:spcPts val="0"/>
              </a:spcBef>
              <a:spcAft>
                <a:spcPts val="0"/>
              </a:spcAft>
              <a:buSzPts val="2400"/>
              <a:buFont typeface="Caveat"/>
              <a:buChar char="●"/>
            </a:pPr>
            <a:r>
              <a:rPr b="1" lang="en" sz="2400">
                <a:latin typeface="Caveat"/>
                <a:ea typeface="Caveat"/>
                <a:cs typeface="Caveat"/>
                <a:sym typeface="Caveat"/>
              </a:rPr>
              <a:t>S</a:t>
            </a:r>
            <a:r>
              <a:rPr b="1" lang="en" sz="2400">
                <a:latin typeface="Caveat"/>
                <a:ea typeface="Caveat"/>
                <a:cs typeface="Caveat"/>
                <a:sym typeface="Caveat"/>
              </a:rPr>
              <a:t>oil</a:t>
            </a:r>
            <a:endParaRPr b="1" sz="2400">
              <a:latin typeface="Caveat"/>
              <a:ea typeface="Caveat"/>
              <a:cs typeface="Caveat"/>
              <a:sym typeface="Caveat"/>
            </a:endParaRPr>
          </a:p>
        </p:txBody>
      </p:sp>
      <p:pic>
        <p:nvPicPr>
          <p:cNvPr id="990" name="Google Shape;990;p55"/>
          <p:cNvPicPr preferRelativeResize="0"/>
          <p:nvPr/>
        </p:nvPicPr>
        <p:blipFill rotWithShape="1">
          <a:blip r:embed="rId3">
            <a:alphaModFix/>
          </a:blip>
          <a:srcRect b="15758" l="0" r="0" t="15758"/>
          <a:stretch/>
        </p:blipFill>
        <p:spPr>
          <a:xfrm>
            <a:off x="4448975" y="663000"/>
            <a:ext cx="4780500" cy="4632900"/>
          </a:xfrm>
          <a:prstGeom prst="ellipse">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56"/>
          <p:cNvSpPr txBox="1"/>
          <p:nvPr>
            <p:ph type="title"/>
          </p:nvPr>
        </p:nvSpPr>
        <p:spPr>
          <a:xfrm>
            <a:off x="763100" y="828850"/>
            <a:ext cx="62223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Poppins"/>
                <a:ea typeface="Poppins"/>
                <a:cs typeface="Poppins"/>
                <a:sym typeface="Poppins"/>
              </a:rPr>
              <a:t>Remain Honest: </a:t>
            </a:r>
            <a:r>
              <a:rPr b="1" lang="en" sz="1550">
                <a:solidFill>
                  <a:srgbClr val="FF0000"/>
                </a:solidFill>
                <a:latin typeface="Comic Sans MS"/>
                <a:ea typeface="Comic Sans MS"/>
                <a:cs typeface="Comic Sans MS"/>
                <a:sym typeface="Comic Sans MS"/>
              </a:rPr>
              <a:t>Honesty is a solid foundation for a healthy friendship based on mutual respect, trust, and emotional intimacy.</a:t>
            </a:r>
            <a:endParaRPr b="1" sz="1500">
              <a:solidFill>
                <a:srgbClr val="FF0000"/>
              </a:solidFill>
              <a:latin typeface="Comic Sans MS"/>
              <a:ea typeface="Comic Sans MS"/>
              <a:cs typeface="Comic Sans MS"/>
              <a:sym typeface="Comic Sans MS"/>
            </a:endParaRPr>
          </a:p>
        </p:txBody>
      </p:sp>
      <p:sp>
        <p:nvSpPr>
          <p:cNvPr id="996" name="Google Shape;996;p56"/>
          <p:cNvSpPr txBox="1"/>
          <p:nvPr/>
        </p:nvSpPr>
        <p:spPr>
          <a:xfrm>
            <a:off x="754400" y="2117175"/>
            <a:ext cx="55398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ExtraBold"/>
                <a:ea typeface="Poppins ExtraBold"/>
                <a:cs typeface="Poppins ExtraBold"/>
                <a:sym typeface="Poppins ExtraBold"/>
              </a:rPr>
              <a:t>Trust</a:t>
            </a:r>
            <a:r>
              <a:rPr lang="en">
                <a:latin typeface="Poppins ExtraBold"/>
                <a:ea typeface="Poppins ExtraBold"/>
                <a:cs typeface="Poppins ExtraBold"/>
                <a:sym typeface="Poppins ExtraBold"/>
              </a:rPr>
              <a:t>:  </a:t>
            </a:r>
            <a:r>
              <a:rPr b="1" lang="en" sz="1550">
                <a:solidFill>
                  <a:srgbClr val="EF1D00"/>
                </a:solidFill>
                <a:latin typeface="Comic Sans MS"/>
                <a:ea typeface="Comic Sans MS"/>
                <a:cs typeface="Comic Sans MS"/>
                <a:sym typeface="Comic Sans MS"/>
              </a:rPr>
              <a:t>Trust is like an eraser  it gets smaller and smaller with</a:t>
            </a:r>
            <a:r>
              <a:rPr b="1" lang="en" sz="1450">
                <a:solidFill>
                  <a:srgbClr val="111111"/>
                </a:solidFill>
                <a:latin typeface="Comic Sans MS"/>
                <a:ea typeface="Comic Sans MS"/>
                <a:cs typeface="Comic Sans MS"/>
                <a:sym typeface="Comic Sans MS"/>
              </a:rPr>
              <a:t> </a:t>
            </a:r>
            <a:r>
              <a:rPr b="1" lang="en" sz="1550">
                <a:solidFill>
                  <a:srgbClr val="EF1D00"/>
                </a:solidFill>
                <a:latin typeface="Comic Sans MS"/>
                <a:ea typeface="Comic Sans MS"/>
                <a:cs typeface="Comic Sans MS"/>
                <a:sym typeface="Comic Sans MS"/>
              </a:rPr>
              <a:t>every  mistake.</a:t>
            </a:r>
            <a:endParaRPr b="1" sz="1600">
              <a:solidFill>
                <a:srgbClr val="EF1D00"/>
              </a:solidFill>
              <a:latin typeface="Comic Sans MS"/>
              <a:ea typeface="Comic Sans MS"/>
              <a:cs typeface="Comic Sans MS"/>
              <a:sym typeface="Comic Sans MS"/>
            </a:endParaRPr>
          </a:p>
        </p:txBody>
      </p:sp>
      <p:sp>
        <p:nvSpPr>
          <p:cNvPr id="997" name="Google Shape;997;p56"/>
          <p:cNvSpPr txBox="1"/>
          <p:nvPr/>
        </p:nvSpPr>
        <p:spPr>
          <a:xfrm>
            <a:off x="754400" y="3256450"/>
            <a:ext cx="617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32114"/>
                </a:solidFill>
                <a:latin typeface="Poppins"/>
                <a:ea typeface="Poppins"/>
                <a:cs typeface="Poppins"/>
                <a:sym typeface="Poppins"/>
              </a:rPr>
              <a:t>Resolve Arguments:</a:t>
            </a:r>
            <a:r>
              <a:rPr b="1" lang="en" sz="1500">
                <a:solidFill>
                  <a:srgbClr val="132114"/>
                </a:solidFill>
              </a:rPr>
              <a:t> </a:t>
            </a:r>
            <a:r>
              <a:rPr b="1" lang="en" sz="1600">
                <a:solidFill>
                  <a:srgbClr val="EF1D00"/>
                </a:solidFill>
                <a:latin typeface="Comic Sans MS"/>
                <a:ea typeface="Comic Sans MS"/>
                <a:cs typeface="Comic Sans MS"/>
                <a:sym typeface="Comic Sans MS"/>
              </a:rPr>
              <a:t>you and your friend are having a fight, try to talk to each other</a:t>
            </a:r>
            <a:r>
              <a:rPr b="1" lang="en" sz="1600">
                <a:solidFill>
                  <a:srgbClr val="545454"/>
                </a:solidFill>
                <a:latin typeface="Comic Sans MS"/>
                <a:ea typeface="Comic Sans MS"/>
                <a:cs typeface="Comic Sans MS"/>
                <a:sym typeface="Comic Sans MS"/>
              </a:rPr>
              <a:t> </a:t>
            </a:r>
            <a:r>
              <a:rPr b="1" lang="en" sz="1600">
                <a:solidFill>
                  <a:srgbClr val="EF1D00"/>
                </a:solidFill>
                <a:latin typeface="Comic Sans MS"/>
                <a:ea typeface="Comic Sans MS"/>
                <a:cs typeface="Comic Sans MS"/>
                <a:sym typeface="Comic Sans MS"/>
              </a:rPr>
              <a:t>and resolve it as soon</a:t>
            </a:r>
            <a:r>
              <a:rPr b="1" lang="en" sz="1800">
                <a:solidFill>
                  <a:srgbClr val="EF1D00"/>
                </a:solidFill>
                <a:latin typeface="Comic Sans MS"/>
                <a:ea typeface="Comic Sans MS"/>
                <a:cs typeface="Comic Sans MS"/>
                <a:sym typeface="Comic Sans MS"/>
              </a:rPr>
              <a:t> </a:t>
            </a:r>
            <a:r>
              <a:rPr b="1" lang="en" sz="1500">
                <a:solidFill>
                  <a:srgbClr val="EF1D00"/>
                </a:solidFill>
                <a:latin typeface="Comic Sans MS"/>
                <a:ea typeface="Comic Sans MS"/>
                <a:cs typeface="Comic Sans MS"/>
                <a:sym typeface="Comic Sans MS"/>
              </a:rPr>
              <a:t>as</a:t>
            </a:r>
            <a:r>
              <a:rPr b="1" lang="en" sz="1600">
                <a:solidFill>
                  <a:srgbClr val="EF1D00"/>
                </a:solidFill>
                <a:latin typeface="Comic Sans MS"/>
                <a:ea typeface="Comic Sans MS"/>
                <a:cs typeface="Comic Sans MS"/>
                <a:sym typeface="Comic Sans MS"/>
              </a:rPr>
              <a:t> you’ve both calmed down.</a:t>
            </a:r>
            <a:endParaRPr b="1" sz="2100">
              <a:solidFill>
                <a:srgbClr val="EF1D00"/>
              </a:solidFill>
              <a:latin typeface="Comic Sans MS"/>
              <a:ea typeface="Comic Sans MS"/>
              <a:cs typeface="Comic Sans MS"/>
              <a:sym typeface="Comic Sans MS"/>
            </a:endParaRPr>
          </a:p>
        </p:txBody>
      </p:sp>
      <p:pic>
        <p:nvPicPr>
          <p:cNvPr id="998" name="Google Shape;998;p56"/>
          <p:cNvPicPr preferRelativeResize="0"/>
          <p:nvPr/>
        </p:nvPicPr>
        <p:blipFill rotWithShape="1">
          <a:blip r:embed="rId3">
            <a:alphaModFix/>
          </a:blip>
          <a:srcRect b="0" l="49" r="49" t="0"/>
          <a:stretch/>
        </p:blipFill>
        <p:spPr>
          <a:xfrm>
            <a:off x="6480600" y="1310950"/>
            <a:ext cx="2474700" cy="2471400"/>
          </a:xfrm>
          <a:prstGeom prst="ellipse">
            <a:avLst/>
          </a:prstGeom>
          <a:noFill/>
          <a:ln>
            <a:noFill/>
          </a:ln>
        </p:spPr>
      </p:pic>
      <p:pic>
        <p:nvPicPr>
          <p:cNvPr id="999" name="Google Shape;999;p56"/>
          <p:cNvPicPr preferRelativeResize="0"/>
          <p:nvPr/>
        </p:nvPicPr>
        <p:blipFill rotWithShape="1">
          <a:blip r:embed="rId4">
            <a:alphaModFix/>
          </a:blip>
          <a:srcRect b="0" l="18505" r="18505" t="0"/>
          <a:stretch/>
        </p:blipFill>
        <p:spPr>
          <a:xfrm>
            <a:off x="6480600" y="1310950"/>
            <a:ext cx="2474700" cy="2471400"/>
          </a:xfrm>
          <a:prstGeom prst="ellipse">
            <a:avLst/>
          </a:prstGeom>
          <a:noFill/>
          <a:ln>
            <a:noFill/>
          </a:ln>
        </p:spPr>
      </p:pic>
      <p:pic>
        <p:nvPicPr>
          <p:cNvPr id="1000" name="Google Shape;1000;p56"/>
          <p:cNvPicPr preferRelativeResize="0"/>
          <p:nvPr/>
        </p:nvPicPr>
        <p:blipFill rotWithShape="1">
          <a:blip r:embed="rId5">
            <a:alphaModFix/>
          </a:blip>
          <a:srcRect b="-6306" l="14648" r="15762" t="-3378"/>
          <a:stretch/>
        </p:blipFill>
        <p:spPr>
          <a:xfrm>
            <a:off x="6480600" y="1310950"/>
            <a:ext cx="2474700" cy="2471400"/>
          </a:xfrm>
          <a:prstGeom prst="ellipse">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1000"/>
                                        <p:tgtEl>
                                          <p:spTgt spid="9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00"/>
                                        </p:tgtEl>
                                        <p:attrNameLst>
                                          <p:attrName>style.visibility</p:attrName>
                                        </p:attrNameLst>
                                      </p:cBhvr>
                                      <p:to>
                                        <p:strVal val="visible"/>
                                      </p:to>
                                    </p:set>
                                    <p:anim calcmode="lin" valueType="num">
                                      <p:cBhvr additive="base">
                                        <p:cTn dur="1000"/>
                                        <p:tgtEl>
                                          <p:spTgt spid="10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7"/>
          <p:cNvSpPr/>
          <p:nvPr/>
        </p:nvSpPr>
        <p:spPr>
          <a:xfrm>
            <a:off x="3001825" y="2374425"/>
            <a:ext cx="6531900" cy="1531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txBox="1"/>
          <p:nvPr/>
        </p:nvSpPr>
        <p:spPr>
          <a:xfrm>
            <a:off x="1923825" y="789675"/>
            <a:ext cx="58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Poppins"/>
              <a:ea typeface="Poppins"/>
              <a:cs typeface="Poppins"/>
              <a:sym typeface="Poppins"/>
            </a:endParaRPr>
          </a:p>
        </p:txBody>
      </p:sp>
      <p:sp>
        <p:nvSpPr>
          <p:cNvPr id="1007" name="Google Shape;1007;p57"/>
          <p:cNvSpPr txBox="1"/>
          <p:nvPr>
            <p:ph type="title"/>
          </p:nvPr>
        </p:nvSpPr>
        <p:spPr>
          <a:xfrm>
            <a:off x="725575" y="990600"/>
            <a:ext cx="7794300" cy="1404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oppins"/>
                <a:ea typeface="Poppins"/>
                <a:cs typeface="Poppins"/>
                <a:sym typeface="Poppins"/>
              </a:rPr>
              <a:t>"Walking with a friend in the dark is better than walking   alone in the light."</a:t>
            </a:r>
            <a:endParaRPr b="1" sz="1800">
              <a:latin typeface="Poppins"/>
              <a:ea typeface="Poppins"/>
              <a:cs typeface="Poppins"/>
              <a:sym typeface="Poppins"/>
            </a:endParaRPr>
          </a:p>
          <a:p>
            <a:pPr indent="0" lvl="0" marL="0" rtl="0" algn="ctr">
              <a:lnSpc>
                <a:spcPct val="115000"/>
              </a:lnSpc>
              <a:spcBef>
                <a:spcPts val="0"/>
              </a:spcBef>
              <a:spcAft>
                <a:spcPts val="0"/>
              </a:spcAft>
              <a:buNone/>
            </a:pPr>
            <a:r>
              <a:rPr b="1" lang="en" sz="1800">
                <a:latin typeface="Arial"/>
                <a:ea typeface="Arial"/>
                <a:cs typeface="Arial"/>
                <a:sym typeface="Arial"/>
              </a:rPr>
              <a:t>                     </a:t>
            </a:r>
            <a:r>
              <a:rPr b="1" lang="en" sz="1800">
                <a:latin typeface="Poppins"/>
                <a:ea typeface="Poppins"/>
                <a:cs typeface="Poppins"/>
                <a:sym typeface="Poppins"/>
              </a:rPr>
              <a:t>- </a:t>
            </a:r>
            <a:r>
              <a:rPr b="1" lang="en" sz="1800">
                <a:latin typeface="Caveat"/>
                <a:ea typeface="Caveat"/>
                <a:cs typeface="Caveat"/>
                <a:sym typeface="Caveat"/>
              </a:rPr>
              <a:t>Helen Keller</a:t>
            </a:r>
            <a:endParaRPr b="1" sz="1800">
              <a:latin typeface="Caveat"/>
              <a:ea typeface="Caveat"/>
              <a:cs typeface="Caveat"/>
              <a:sym typeface="Caveat"/>
            </a:endParaRPr>
          </a:p>
          <a:p>
            <a:pPr indent="0" lvl="0" marL="0" rtl="0" algn="ctr">
              <a:spcBef>
                <a:spcPts val="0"/>
              </a:spcBef>
              <a:spcAft>
                <a:spcPts val="0"/>
              </a:spcAft>
              <a:buNone/>
            </a:pPr>
            <a:r>
              <a:t/>
            </a:r>
            <a:endParaRPr b="1"/>
          </a:p>
        </p:txBody>
      </p:sp>
      <p:sp>
        <p:nvSpPr>
          <p:cNvPr id="1008" name="Google Shape;1008;p57"/>
          <p:cNvSpPr txBox="1"/>
          <p:nvPr/>
        </p:nvSpPr>
        <p:spPr>
          <a:xfrm>
            <a:off x="3242925" y="2547300"/>
            <a:ext cx="659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800">
                <a:solidFill>
                  <a:schemeClr val="lt2"/>
                </a:solidFill>
                <a:latin typeface="Poppins"/>
                <a:ea typeface="Poppins"/>
                <a:cs typeface="Poppins"/>
                <a:sym typeface="Poppins"/>
              </a:rPr>
              <a:t>THANK YOU!</a:t>
            </a:r>
            <a:endParaRPr b="1" sz="6800">
              <a:solidFill>
                <a:schemeClr val="lt2"/>
              </a:solidFill>
              <a:latin typeface="Poppins"/>
              <a:ea typeface="Poppins"/>
              <a:cs typeface="Poppins"/>
              <a:sym typeface="Poppins"/>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07"/>
                                        </p:tgtEl>
                                        <p:attrNameLst>
                                          <p:attrName>style.visibility</p:attrName>
                                        </p:attrNameLst>
                                      </p:cBhvr>
                                      <p:to>
                                        <p:strVal val="visible"/>
                                      </p:to>
                                    </p:set>
                                    <p:anim calcmode="lin" valueType="num">
                                      <p:cBhvr additive="base">
                                        <p:cTn dur="1000"/>
                                        <p:tgtEl>
                                          <p:spTgt spid="1007"/>
                                        </p:tgtEl>
                                        <p:attrNameLst>
                                          <p:attrName>ppt_w</p:attrName>
                                        </p:attrNameLst>
                                      </p:cBhvr>
                                      <p:tavLst>
                                        <p:tav fmla="" tm="0">
                                          <p:val>
                                            <p:strVal val="0"/>
                                          </p:val>
                                        </p:tav>
                                        <p:tav fmla="" tm="100000">
                                          <p:val>
                                            <p:strVal val="#ppt_w"/>
                                          </p:val>
                                        </p:tav>
                                      </p:tavLst>
                                    </p:anim>
                                    <p:anim calcmode="lin" valueType="num">
                                      <p:cBhvr additive="base">
                                        <p:cTn dur="1000"/>
                                        <p:tgtEl>
                                          <p:spTgt spid="10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8"/>
                                        </p:tgtEl>
                                        <p:attrNameLst>
                                          <p:attrName>style.visibility</p:attrName>
                                        </p:attrNameLst>
                                      </p:cBhvr>
                                      <p:to>
                                        <p:strVal val="visible"/>
                                      </p:to>
                                    </p:set>
                                    <p:anim calcmode="lin" valueType="num">
                                      <p:cBhvr additive="base">
                                        <p:cTn dur="1000"/>
                                        <p:tgtEl>
                                          <p:spTgt spid="10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05"/>
                                        </p:tgtEl>
                                        <p:attrNameLst>
                                          <p:attrName>style.visibility</p:attrName>
                                        </p:attrNameLst>
                                      </p:cBhvr>
                                      <p:to>
                                        <p:strVal val="visible"/>
                                      </p:to>
                                    </p:set>
                                    <p:anim calcmode="lin" valueType="num">
                                      <p:cBhvr additive="base">
                                        <p:cTn dur="1000"/>
                                        <p:tgtEl>
                                          <p:spTgt spid="10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8"/>
          <p:cNvSpPr txBox="1"/>
          <p:nvPr/>
        </p:nvSpPr>
        <p:spPr>
          <a:xfrm>
            <a:off x="1068200" y="1223000"/>
            <a:ext cx="6279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latin typeface="Poppins"/>
                <a:ea typeface="Poppins"/>
                <a:cs typeface="Poppins"/>
                <a:sym typeface="Poppins"/>
              </a:rPr>
              <a:t>ANY QUESTIONS?</a:t>
            </a:r>
            <a:endParaRPr b="1" sz="60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1"/>
          <p:cNvSpPr/>
          <p:nvPr/>
        </p:nvSpPr>
        <p:spPr>
          <a:xfrm>
            <a:off x="1771525" y="3015800"/>
            <a:ext cx="6244800" cy="132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txBox="1"/>
          <p:nvPr>
            <p:ph type="title"/>
          </p:nvPr>
        </p:nvSpPr>
        <p:spPr>
          <a:xfrm>
            <a:off x="720000" y="258750"/>
            <a:ext cx="7704000" cy="13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PRESENTATION </a:t>
            </a:r>
            <a:endParaRPr sz="2000"/>
          </a:p>
          <a:p>
            <a:pPr indent="0" lvl="0" marL="0" rtl="0" algn="ctr">
              <a:spcBef>
                <a:spcPts val="0"/>
              </a:spcBef>
              <a:spcAft>
                <a:spcPts val="0"/>
              </a:spcAft>
              <a:buNone/>
            </a:pPr>
            <a:r>
              <a:rPr lang="en" sz="2000"/>
              <a:t>ON</a:t>
            </a:r>
            <a:r>
              <a:rPr lang="en" sz="2500"/>
              <a:t> </a:t>
            </a:r>
            <a:endParaRPr sz="2600"/>
          </a:p>
          <a:p>
            <a:pPr indent="0" lvl="0" marL="0" rtl="0" algn="ctr">
              <a:spcBef>
                <a:spcPts val="0"/>
              </a:spcBef>
              <a:spcAft>
                <a:spcPts val="0"/>
              </a:spcAft>
              <a:buNone/>
            </a:pPr>
            <a:r>
              <a:rPr lang="en">
                <a:solidFill>
                  <a:schemeClr val="lt2"/>
                </a:solidFill>
              </a:rPr>
              <a:t>“BEST FRIEND”</a:t>
            </a:r>
            <a:endParaRPr>
              <a:solidFill>
                <a:schemeClr val="lt2"/>
              </a:solidFill>
            </a:endParaRPr>
          </a:p>
          <a:p>
            <a:pPr indent="0" lvl="0" marL="0" rtl="0" algn="ctr">
              <a:spcBef>
                <a:spcPts val="0"/>
              </a:spcBef>
              <a:spcAft>
                <a:spcPts val="0"/>
              </a:spcAft>
              <a:buNone/>
            </a:pPr>
            <a:r>
              <a:t/>
            </a:r>
            <a:endParaRPr sz="2500"/>
          </a:p>
        </p:txBody>
      </p:sp>
      <p:sp>
        <p:nvSpPr>
          <p:cNvPr id="819" name="Google Shape;819;p41"/>
          <p:cNvSpPr txBox="1"/>
          <p:nvPr>
            <p:ph idx="1" type="body"/>
          </p:nvPr>
        </p:nvSpPr>
        <p:spPr>
          <a:xfrm>
            <a:off x="720000" y="1806750"/>
            <a:ext cx="77040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Course Title : </a:t>
            </a:r>
            <a:r>
              <a:rPr b="1" lang="en" sz="1800">
                <a:solidFill>
                  <a:schemeClr val="dk1"/>
                </a:solidFill>
              </a:rPr>
              <a:t>Basic Functional English and English Spoken</a:t>
            </a:r>
            <a:endParaRPr b="1" sz="1800">
              <a:solidFill>
                <a:schemeClr val="dk1"/>
              </a:solidFill>
            </a:endParaRPr>
          </a:p>
          <a:p>
            <a:pPr indent="0" lvl="0" marL="0" rtl="0" algn="ctr">
              <a:spcBef>
                <a:spcPts val="0"/>
              </a:spcBef>
              <a:spcAft>
                <a:spcPts val="0"/>
              </a:spcAft>
              <a:buNone/>
            </a:pPr>
            <a:r>
              <a:rPr lang="en" sz="1800">
                <a:solidFill>
                  <a:schemeClr val="dk1"/>
                </a:solidFill>
              </a:rPr>
              <a:t>Course Code : </a:t>
            </a:r>
            <a:r>
              <a:rPr b="1" lang="en" sz="1800">
                <a:solidFill>
                  <a:schemeClr val="dk1"/>
                </a:solidFill>
              </a:rPr>
              <a:t>ENG_101</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p:txBody>
      </p:sp>
      <p:sp>
        <p:nvSpPr>
          <p:cNvPr id="820" name="Google Shape;820;p41"/>
          <p:cNvSpPr txBox="1"/>
          <p:nvPr/>
        </p:nvSpPr>
        <p:spPr>
          <a:xfrm>
            <a:off x="284400" y="2991275"/>
            <a:ext cx="67062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oppins"/>
                <a:ea typeface="Poppins"/>
                <a:cs typeface="Poppins"/>
                <a:sym typeface="Poppins"/>
              </a:rPr>
              <a:t>Course Tutor</a:t>
            </a:r>
            <a:endParaRPr b="1" sz="1800">
              <a:latin typeface="Poppins"/>
              <a:ea typeface="Poppins"/>
              <a:cs typeface="Poppins"/>
              <a:sym typeface="Poppins"/>
            </a:endParaRPr>
          </a:p>
          <a:p>
            <a:pPr indent="0" lvl="0" marL="0" rtl="0" algn="ctr">
              <a:spcBef>
                <a:spcPts val="0"/>
              </a:spcBef>
              <a:spcAft>
                <a:spcPts val="0"/>
              </a:spcAft>
              <a:buNone/>
            </a:pPr>
            <a:r>
              <a:rPr b="1" lang="en" sz="2200">
                <a:solidFill>
                  <a:schemeClr val="dk1"/>
                </a:solidFill>
                <a:latin typeface="Poppins"/>
                <a:ea typeface="Poppins"/>
                <a:cs typeface="Poppins"/>
                <a:sym typeface="Poppins"/>
              </a:rPr>
              <a:t>Ms Khairun Nahar</a:t>
            </a:r>
            <a:endParaRPr b="1" sz="2200">
              <a:solidFill>
                <a:schemeClr val="dk1"/>
              </a:solidFill>
              <a:latin typeface="Poppins"/>
              <a:ea typeface="Poppins"/>
              <a:cs typeface="Poppins"/>
              <a:sym typeface="Poppins"/>
            </a:endParaRPr>
          </a:p>
          <a:p>
            <a:pPr indent="0" lvl="0" marL="0" rtl="0" algn="ctr">
              <a:spcBef>
                <a:spcPts val="0"/>
              </a:spcBef>
              <a:spcAft>
                <a:spcPts val="0"/>
              </a:spcAft>
              <a:buNone/>
            </a:pPr>
            <a:r>
              <a:rPr b="1" lang="en" sz="1600">
                <a:latin typeface="Poppins"/>
                <a:ea typeface="Poppins"/>
                <a:cs typeface="Poppins"/>
                <a:sym typeface="Poppins"/>
              </a:rPr>
              <a:t>Lecturer</a:t>
            </a:r>
            <a:endParaRPr b="1" sz="1600">
              <a:latin typeface="Poppins"/>
              <a:ea typeface="Poppins"/>
              <a:cs typeface="Poppins"/>
              <a:sym typeface="Poppins"/>
            </a:endParaRPr>
          </a:p>
          <a:p>
            <a:pPr indent="0" lvl="0" marL="0" rtl="0" algn="ctr">
              <a:spcBef>
                <a:spcPts val="0"/>
              </a:spcBef>
              <a:spcAft>
                <a:spcPts val="0"/>
              </a:spcAft>
              <a:buNone/>
            </a:pPr>
            <a:r>
              <a:rPr b="1" lang="en" sz="2000">
                <a:latin typeface="Poppins"/>
                <a:ea typeface="Poppins"/>
                <a:cs typeface="Poppins"/>
                <a:sym typeface="Poppins"/>
              </a:rPr>
              <a:t>Department of English </a:t>
            </a:r>
            <a:endParaRPr b="1" sz="2000">
              <a:latin typeface="Poppins"/>
              <a:ea typeface="Poppins"/>
              <a:cs typeface="Poppins"/>
              <a:sym typeface="Poppins"/>
            </a:endParaRPr>
          </a:p>
          <a:p>
            <a:pPr indent="0" lvl="0" marL="0" rtl="0" algn="ctr">
              <a:spcBef>
                <a:spcPts val="0"/>
              </a:spcBef>
              <a:spcAft>
                <a:spcPts val="0"/>
              </a:spcAft>
              <a:buNone/>
            </a:pPr>
            <a:r>
              <a:rPr b="1" lang="en" sz="1800">
                <a:latin typeface="Poppins"/>
                <a:ea typeface="Poppins"/>
                <a:cs typeface="Poppins"/>
                <a:sym typeface="Poppins"/>
              </a:rPr>
              <a:t> </a:t>
            </a:r>
            <a:endParaRPr b="1" sz="1800">
              <a:latin typeface="Poppins"/>
              <a:ea typeface="Poppins"/>
              <a:cs typeface="Poppins"/>
              <a:sym typeface="Poppins"/>
            </a:endParaRPr>
          </a:p>
          <a:p>
            <a:pPr indent="0" lvl="0" marL="0" rtl="0" algn="ctr">
              <a:spcBef>
                <a:spcPts val="0"/>
              </a:spcBef>
              <a:spcAft>
                <a:spcPts val="0"/>
              </a:spcAft>
              <a:buNone/>
            </a:pPr>
            <a:r>
              <a:t/>
            </a:r>
            <a:endParaRPr sz="1800">
              <a:latin typeface="Poppins"/>
              <a:ea typeface="Poppins"/>
              <a:cs typeface="Poppins"/>
              <a:sym typeface="Poppins"/>
            </a:endParaRPr>
          </a:p>
        </p:txBody>
      </p:sp>
      <p:pic>
        <p:nvPicPr>
          <p:cNvPr id="821" name="Google Shape;821;p41"/>
          <p:cNvPicPr preferRelativeResize="0"/>
          <p:nvPr/>
        </p:nvPicPr>
        <p:blipFill rotWithShape="1">
          <a:blip r:embed="rId3">
            <a:alphaModFix/>
          </a:blip>
          <a:srcRect b="16061" l="0" r="0" t="16054"/>
          <a:stretch/>
        </p:blipFill>
        <p:spPr>
          <a:xfrm>
            <a:off x="5874800" y="2714850"/>
            <a:ext cx="1913700" cy="19113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1000"/>
                                        <p:tgtEl>
                                          <p:spTgt spid="8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1300"/>
                                        <p:tgtEl>
                                          <p:spTgt spid="819"/>
                                        </p:tgtEl>
                                        <p:attrNameLst>
                                          <p:attrName>ppt_y</p:attrName>
                                        </p:attrNameLst>
                                      </p:cBhvr>
                                      <p:tavLst>
                                        <p:tav fmla="" tm="0">
                                          <p:val>
                                            <p:strVal val="#ppt_y-1"/>
                                          </p:val>
                                        </p:tav>
                                        <p:tav fmla="" tm="100000">
                                          <p:val>
                                            <p:strVal val="#ppt_y"/>
                                          </p:val>
                                        </p:tav>
                                      </p:tavLst>
                                    </p:anim>
                                  </p:childTnLst>
                                </p:cTn>
                              </p:par>
                            </p:childTnLst>
                          </p:cTn>
                        </p:par>
                        <p:par>
                          <p:cTn fill="hold">
                            <p:stCondLst>
                              <p:cond delay="2300"/>
                            </p:stCondLst>
                            <p:childTnLst>
                              <p:par>
                                <p:cTn fill="hold" nodeType="afterEffect" presetClass="entr" presetID="2" presetSubtype="2">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1000"/>
                                        <p:tgtEl>
                                          <p:spTgt spid="8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1000"/>
                                        <p:tgtEl>
                                          <p:spTgt spid="8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1"/>
                                        </p:tgtEl>
                                        <p:attrNameLst>
                                          <p:attrName>style.visibility</p:attrName>
                                        </p:attrNameLst>
                                      </p:cBhvr>
                                      <p:to>
                                        <p:strVal val="visible"/>
                                      </p:to>
                                    </p:set>
                                    <p:anim calcmode="lin" valueType="num">
                                      <p:cBhvr additive="base">
                                        <p:cTn dur="1000"/>
                                        <p:tgtEl>
                                          <p:spTgt spid="8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2"/>
          <p:cNvSpPr/>
          <p:nvPr/>
        </p:nvSpPr>
        <p:spPr>
          <a:xfrm>
            <a:off x="930848" y="1413701"/>
            <a:ext cx="878041" cy="880258"/>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4781023" y="1413701"/>
            <a:ext cx="878041" cy="880258"/>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930848" y="2991114"/>
            <a:ext cx="878041" cy="880258"/>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4781023" y="2991114"/>
            <a:ext cx="878041" cy="880258"/>
          </a:xfrm>
          <a:custGeom>
            <a:rect b="b" l="l" r="r" t="t"/>
            <a:pathLst>
              <a:path extrusionOk="0" h="22457" w="22399">
                <a:moveTo>
                  <a:pt x="9828" y="1"/>
                </a:moveTo>
                <a:lnTo>
                  <a:pt x="9028" y="115"/>
                </a:lnTo>
                <a:lnTo>
                  <a:pt x="8229" y="286"/>
                </a:lnTo>
                <a:lnTo>
                  <a:pt x="7486" y="458"/>
                </a:lnTo>
                <a:lnTo>
                  <a:pt x="6743" y="744"/>
                </a:lnTo>
                <a:lnTo>
                  <a:pt x="6000" y="1086"/>
                </a:lnTo>
                <a:lnTo>
                  <a:pt x="5314" y="1486"/>
                </a:lnTo>
                <a:lnTo>
                  <a:pt x="4629" y="1886"/>
                </a:lnTo>
                <a:lnTo>
                  <a:pt x="4000" y="2401"/>
                </a:lnTo>
                <a:lnTo>
                  <a:pt x="3372" y="2915"/>
                </a:lnTo>
                <a:lnTo>
                  <a:pt x="2800" y="3486"/>
                </a:lnTo>
                <a:lnTo>
                  <a:pt x="2286" y="4115"/>
                </a:lnTo>
                <a:lnTo>
                  <a:pt x="1829" y="4743"/>
                </a:lnTo>
                <a:lnTo>
                  <a:pt x="1372" y="5429"/>
                </a:lnTo>
                <a:lnTo>
                  <a:pt x="1029" y="6115"/>
                </a:lnTo>
                <a:lnTo>
                  <a:pt x="686" y="6857"/>
                </a:lnTo>
                <a:lnTo>
                  <a:pt x="458" y="7657"/>
                </a:lnTo>
                <a:lnTo>
                  <a:pt x="229" y="8514"/>
                </a:lnTo>
                <a:lnTo>
                  <a:pt x="58" y="9486"/>
                </a:lnTo>
                <a:lnTo>
                  <a:pt x="1" y="10400"/>
                </a:lnTo>
                <a:lnTo>
                  <a:pt x="58" y="11314"/>
                </a:lnTo>
                <a:lnTo>
                  <a:pt x="115" y="12228"/>
                </a:lnTo>
                <a:lnTo>
                  <a:pt x="286" y="13200"/>
                </a:lnTo>
                <a:lnTo>
                  <a:pt x="515" y="14057"/>
                </a:lnTo>
                <a:lnTo>
                  <a:pt x="858" y="14971"/>
                </a:lnTo>
                <a:lnTo>
                  <a:pt x="1258" y="15885"/>
                </a:lnTo>
                <a:lnTo>
                  <a:pt x="1772" y="16742"/>
                </a:lnTo>
                <a:lnTo>
                  <a:pt x="2343" y="17599"/>
                </a:lnTo>
                <a:lnTo>
                  <a:pt x="2972" y="18342"/>
                </a:lnTo>
                <a:lnTo>
                  <a:pt x="3657" y="19085"/>
                </a:lnTo>
                <a:lnTo>
                  <a:pt x="4400" y="19713"/>
                </a:lnTo>
                <a:lnTo>
                  <a:pt x="5257" y="20342"/>
                </a:lnTo>
                <a:lnTo>
                  <a:pt x="6114" y="20856"/>
                </a:lnTo>
                <a:lnTo>
                  <a:pt x="6972" y="21313"/>
                </a:lnTo>
                <a:lnTo>
                  <a:pt x="7886" y="21713"/>
                </a:lnTo>
                <a:lnTo>
                  <a:pt x="8857" y="22056"/>
                </a:lnTo>
                <a:lnTo>
                  <a:pt x="9828" y="22285"/>
                </a:lnTo>
                <a:lnTo>
                  <a:pt x="10800" y="22399"/>
                </a:lnTo>
                <a:lnTo>
                  <a:pt x="11828" y="22456"/>
                </a:lnTo>
                <a:lnTo>
                  <a:pt x="12800" y="22456"/>
                </a:lnTo>
                <a:lnTo>
                  <a:pt x="13828" y="22285"/>
                </a:lnTo>
                <a:lnTo>
                  <a:pt x="14628" y="22113"/>
                </a:lnTo>
                <a:lnTo>
                  <a:pt x="15371" y="21828"/>
                </a:lnTo>
                <a:lnTo>
                  <a:pt x="16171" y="21542"/>
                </a:lnTo>
                <a:lnTo>
                  <a:pt x="16914" y="21142"/>
                </a:lnTo>
                <a:lnTo>
                  <a:pt x="17599" y="20742"/>
                </a:lnTo>
                <a:lnTo>
                  <a:pt x="18285" y="20228"/>
                </a:lnTo>
                <a:lnTo>
                  <a:pt x="18913" y="19713"/>
                </a:lnTo>
                <a:lnTo>
                  <a:pt x="19542" y="19142"/>
                </a:lnTo>
                <a:lnTo>
                  <a:pt x="20113" y="18514"/>
                </a:lnTo>
                <a:lnTo>
                  <a:pt x="20570" y="17885"/>
                </a:lnTo>
                <a:lnTo>
                  <a:pt x="21028" y="17142"/>
                </a:lnTo>
                <a:lnTo>
                  <a:pt x="21428" y="16457"/>
                </a:lnTo>
                <a:lnTo>
                  <a:pt x="21770" y="15657"/>
                </a:lnTo>
                <a:lnTo>
                  <a:pt x="22056" y="14914"/>
                </a:lnTo>
                <a:lnTo>
                  <a:pt x="22228" y="14114"/>
                </a:lnTo>
                <a:lnTo>
                  <a:pt x="22342" y="13257"/>
                </a:lnTo>
                <a:lnTo>
                  <a:pt x="22399" y="12285"/>
                </a:lnTo>
                <a:lnTo>
                  <a:pt x="22342" y="11371"/>
                </a:lnTo>
                <a:lnTo>
                  <a:pt x="22228" y="10457"/>
                </a:lnTo>
                <a:lnTo>
                  <a:pt x="21942" y="9543"/>
                </a:lnTo>
                <a:lnTo>
                  <a:pt x="21656" y="8686"/>
                </a:lnTo>
                <a:lnTo>
                  <a:pt x="21256" y="7829"/>
                </a:lnTo>
                <a:lnTo>
                  <a:pt x="20799" y="6972"/>
                </a:lnTo>
                <a:lnTo>
                  <a:pt x="20342" y="6115"/>
                </a:lnTo>
                <a:lnTo>
                  <a:pt x="19885" y="5486"/>
                </a:lnTo>
                <a:lnTo>
                  <a:pt x="19428" y="4800"/>
                </a:lnTo>
                <a:lnTo>
                  <a:pt x="18913" y="4172"/>
                </a:lnTo>
                <a:lnTo>
                  <a:pt x="18342" y="3600"/>
                </a:lnTo>
                <a:lnTo>
                  <a:pt x="17828" y="3029"/>
                </a:lnTo>
                <a:lnTo>
                  <a:pt x="17199" y="2515"/>
                </a:lnTo>
                <a:lnTo>
                  <a:pt x="16571" y="2001"/>
                </a:lnTo>
                <a:lnTo>
                  <a:pt x="15942" y="1601"/>
                </a:lnTo>
                <a:lnTo>
                  <a:pt x="15257" y="1201"/>
                </a:lnTo>
                <a:lnTo>
                  <a:pt x="14571" y="858"/>
                </a:lnTo>
                <a:lnTo>
                  <a:pt x="13828" y="572"/>
                </a:lnTo>
                <a:lnTo>
                  <a:pt x="13085" y="344"/>
                </a:lnTo>
                <a:lnTo>
                  <a:pt x="12285" y="172"/>
                </a:lnTo>
                <a:lnTo>
                  <a:pt x="11485" y="58"/>
                </a:lnTo>
                <a:lnTo>
                  <a:pt x="10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txBox="1"/>
          <p:nvPr>
            <p:ph idx="9" type="title"/>
          </p:nvPr>
        </p:nvSpPr>
        <p:spPr>
          <a:xfrm>
            <a:off x="845775" y="3282450"/>
            <a:ext cx="1048200" cy="30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1" name="Google Shape;831;p42"/>
          <p:cNvSpPr txBox="1"/>
          <p:nvPr>
            <p:ph idx="8" type="title"/>
          </p:nvPr>
        </p:nvSpPr>
        <p:spPr>
          <a:xfrm>
            <a:off x="845775" y="1699774"/>
            <a:ext cx="1048200" cy="3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2" name="Google Shape;832;p42"/>
          <p:cNvSpPr txBox="1"/>
          <p:nvPr>
            <p:ph idx="13" type="title"/>
          </p:nvPr>
        </p:nvSpPr>
        <p:spPr>
          <a:xfrm>
            <a:off x="4695950" y="1699774"/>
            <a:ext cx="1048200" cy="3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3" name="Google Shape;833;p42"/>
          <p:cNvSpPr txBox="1"/>
          <p:nvPr>
            <p:ph idx="14" type="title"/>
          </p:nvPr>
        </p:nvSpPr>
        <p:spPr>
          <a:xfrm>
            <a:off x="4695950" y="3282450"/>
            <a:ext cx="1048200" cy="30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34" name="Google Shape;834;p42"/>
          <p:cNvSpPr txBox="1"/>
          <p:nvPr>
            <p:ph idx="15" type="title"/>
          </p:nvPr>
        </p:nvSpPr>
        <p:spPr>
          <a:xfrm>
            <a:off x="720000" y="413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AND MEMBERS</a:t>
            </a:r>
            <a:endParaRPr/>
          </a:p>
        </p:txBody>
      </p:sp>
      <p:sp>
        <p:nvSpPr>
          <p:cNvPr id="835" name="Google Shape;835;p42"/>
          <p:cNvSpPr txBox="1"/>
          <p:nvPr>
            <p:ph type="title"/>
          </p:nvPr>
        </p:nvSpPr>
        <p:spPr>
          <a:xfrm>
            <a:off x="1888875" y="1405875"/>
            <a:ext cx="2600700" cy="3987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MD. SAZZADUL ISLAM SHAON</a:t>
            </a:r>
            <a:endParaRPr/>
          </a:p>
        </p:txBody>
      </p:sp>
      <p:sp>
        <p:nvSpPr>
          <p:cNvPr id="836" name="Google Shape;836;p42"/>
          <p:cNvSpPr txBox="1"/>
          <p:nvPr>
            <p:ph idx="1" type="subTitle"/>
          </p:nvPr>
        </p:nvSpPr>
        <p:spPr>
          <a:xfrm>
            <a:off x="1893975" y="1871625"/>
            <a:ext cx="3039300" cy="7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ID: </a:t>
            </a:r>
            <a:r>
              <a:rPr b="1" lang="en"/>
              <a:t>0242310005101028</a:t>
            </a:r>
            <a:endParaRPr b="1"/>
          </a:p>
          <a:p>
            <a:pPr indent="0" lvl="0" marL="0" rtl="0" algn="l">
              <a:spcBef>
                <a:spcPts val="0"/>
              </a:spcBef>
              <a:spcAft>
                <a:spcPts val="0"/>
              </a:spcAft>
              <a:buNone/>
            </a:pPr>
            <a:r>
              <a:rPr b="1" lang="en"/>
              <a:t>Topic:</a:t>
            </a:r>
            <a:r>
              <a:rPr b="1" lang="en" sz="1700">
                <a:solidFill>
                  <a:schemeClr val="lt2"/>
                </a:solidFill>
              </a:rPr>
              <a:t> The Beginning </a:t>
            </a:r>
            <a:endParaRPr b="1"/>
          </a:p>
        </p:txBody>
      </p:sp>
      <p:sp>
        <p:nvSpPr>
          <p:cNvPr id="837" name="Google Shape;837;p42"/>
          <p:cNvSpPr txBox="1"/>
          <p:nvPr>
            <p:ph idx="2" type="title"/>
          </p:nvPr>
        </p:nvSpPr>
        <p:spPr>
          <a:xfrm>
            <a:off x="5742225" y="1405875"/>
            <a:ext cx="2600700" cy="3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MD. MUBARAK HOSSAIN RAZWAN  </a:t>
            </a:r>
            <a:endParaRPr/>
          </a:p>
        </p:txBody>
      </p:sp>
      <p:sp>
        <p:nvSpPr>
          <p:cNvPr id="838" name="Google Shape;838;p42"/>
          <p:cNvSpPr txBox="1"/>
          <p:nvPr>
            <p:ph idx="3" type="subTitle"/>
          </p:nvPr>
        </p:nvSpPr>
        <p:spPr>
          <a:xfrm>
            <a:off x="5742225" y="1920175"/>
            <a:ext cx="29721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ID: </a:t>
            </a:r>
            <a:r>
              <a:rPr b="1" lang="en"/>
              <a:t>0242310005101027</a:t>
            </a:r>
            <a:endParaRPr b="1"/>
          </a:p>
          <a:p>
            <a:pPr indent="0" lvl="0" marL="0" rtl="0" algn="l">
              <a:spcBef>
                <a:spcPts val="0"/>
              </a:spcBef>
              <a:spcAft>
                <a:spcPts val="0"/>
              </a:spcAft>
              <a:buNone/>
            </a:pPr>
            <a:r>
              <a:rPr b="1" lang="en"/>
              <a:t>Topic: </a:t>
            </a:r>
            <a:r>
              <a:rPr b="1" lang="en" sz="1700">
                <a:solidFill>
                  <a:schemeClr val="lt2"/>
                </a:solidFill>
              </a:rPr>
              <a:t>The Importance  </a:t>
            </a:r>
            <a:endParaRPr b="1" sz="1700">
              <a:solidFill>
                <a:schemeClr val="lt2"/>
              </a:solidFill>
            </a:endParaRPr>
          </a:p>
        </p:txBody>
      </p:sp>
      <p:sp>
        <p:nvSpPr>
          <p:cNvPr id="839" name="Google Shape;839;p42"/>
          <p:cNvSpPr txBox="1"/>
          <p:nvPr>
            <p:ph idx="4" type="title"/>
          </p:nvPr>
        </p:nvSpPr>
        <p:spPr>
          <a:xfrm>
            <a:off x="1808900" y="2992651"/>
            <a:ext cx="2600700" cy="3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MASUD RANA NAYEEM</a:t>
            </a:r>
            <a:endParaRPr/>
          </a:p>
        </p:txBody>
      </p:sp>
      <p:sp>
        <p:nvSpPr>
          <p:cNvPr id="840" name="Google Shape;840;p42"/>
          <p:cNvSpPr txBox="1"/>
          <p:nvPr>
            <p:ph idx="5" type="subTitle"/>
          </p:nvPr>
        </p:nvSpPr>
        <p:spPr>
          <a:xfrm>
            <a:off x="1808900" y="3456775"/>
            <a:ext cx="3119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ID: </a:t>
            </a:r>
            <a:r>
              <a:rPr b="1" lang="en"/>
              <a:t>0242310005101849</a:t>
            </a:r>
            <a:endParaRPr b="1"/>
          </a:p>
          <a:p>
            <a:pPr indent="0" lvl="0" marL="0" rtl="0" algn="l">
              <a:spcBef>
                <a:spcPts val="0"/>
              </a:spcBef>
              <a:spcAft>
                <a:spcPts val="0"/>
              </a:spcAft>
              <a:buNone/>
            </a:pPr>
            <a:r>
              <a:rPr b="1" lang="en"/>
              <a:t>Topic : </a:t>
            </a:r>
            <a:r>
              <a:rPr b="1" lang="en" sz="1700">
                <a:solidFill>
                  <a:schemeClr val="lt2"/>
                </a:solidFill>
              </a:rPr>
              <a:t>The Difference</a:t>
            </a:r>
            <a:endParaRPr b="1" sz="1700">
              <a:solidFill>
                <a:schemeClr val="lt2"/>
              </a:solidFill>
            </a:endParaRPr>
          </a:p>
        </p:txBody>
      </p:sp>
      <p:sp>
        <p:nvSpPr>
          <p:cNvPr id="841" name="Google Shape;841;p42"/>
          <p:cNvSpPr txBox="1"/>
          <p:nvPr>
            <p:ph idx="6" type="title"/>
          </p:nvPr>
        </p:nvSpPr>
        <p:spPr>
          <a:xfrm>
            <a:off x="5742225" y="2992651"/>
            <a:ext cx="2600700" cy="3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 M  SADMAN AL SIAM</a:t>
            </a:r>
            <a:endParaRPr/>
          </a:p>
        </p:txBody>
      </p:sp>
      <p:sp>
        <p:nvSpPr>
          <p:cNvPr id="842" name="Google Shape;842;p42"/>
          <p:cNvSpPr txBox="1"/>
          <p:nvPr>
            <p:ph idx="7" type="subTitle"/>
          </p:nvPr>
        </p:nvSpPr>
        <p:spPr>
          <a:xfrm>
            <a:off x="5742225" y="3531975"/>
            <a:ext cx="29721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ID: </a:t>
            </a:r>
            <a:r>
              <a:rPr b="1" lang="en"/>
              <a:t>0242310005101123</a:t>
            </a:r>
            <a:endParaRPr b="1"/>
          </a:p>
          <a:p>
            <a:pPr indent="0" lvl="0" marL="0" rtl="0" algn="l">
              <a:spcBef>
                <a:spcPts val="0"/>
              </a:spcBef>
              <a:spcAft>
                <a:spcPts val="0"/>
              </a:spcAft>
              <a:buNone/>
            </a:pPr>
            <a:r>
              <a:rPr b="1" lang="en"/>
              <a:t>Topic : </a:t>
            </a:r>
            <a:r>
              <a:rPr b="1" lang="en" sz="1700">
                <a:solidFill>
                  <a:schemeClr val="lt2"/>
                </a:solidFill>
              </a:rPr>
              <a:t>The Last Chapter</a:t>
            </a:r>
            <a:endParaRPr b="1" sz="1700">
              <a:solidFill>
                <a:schemeClr val="lt2"/>
              </a:solidFill>
            </a:endParaRPr>
          </a:p>
          <a:p>
            <a:pPr indent="0" lvl="0" marL="0" rtl="0" algn="l">
              <a:spcBef>
                <a:spcPts val="0"/>
              </a:spcBef>
              <a:spcAft>
                <a:spcPts val="0"/>
              </a:spcAft>
              <a:buNone/>
            </a:pPr>
            <a:r>
              <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3"/>
          <p:cNvSpPr txBox="1"/>
          <p:nvPr>
            <p:ph type="title"/>
          </p:nvPr>
        </p:nvSpPr>
        <p:spPr>
          <a:xfrm>
            <a:off x="1586250" y="3367600"/>
            <a:ext cx="5971500" cy="13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So guys, let’s </a:t>
            </a:r>
            <a:r>
              <a:rPr lang="en">
                <a:latin typeface="Poppins"/>
                <a:ea typeface="Poppins"/>
                <a:cs typeface="Poppins"/>
                <a:sym typeface="Poppins"/>
              </a:rPr>
              <a:t>explore </a:t>
            </a:r>
            <a:r>
              <a:rPr lang="en">
                <a:solidFill>
                  <a:schemeClr val="accent1"/>
                </a:solidFill>
              </a:rPr>
              <a:t>the Friendship journey</a:t>
            </a:r>
            <a:r>
              <a:rPr lang="en">
                <a:latin typeface="Poppins"/>
                <a:ea typeface="Poppins"/>
                <a:cs typeface="Poppins"/>
                <a:sym typeface="Poppins"/>
              </a:rPr>
              <a:t> with me and my teammates!</a:t>
            </a:r>
            <a:endParaRPr>
              <a:latin typeface="Poppins"/>
              <a:ea typeface="Poppins"/>
              <a:cs typeface="Poppins"/>
              <a:sym typeface="Poppins"/>
            </a:endParaRPr>
          </a:p>
        </p:txBody>
      </p:sp>
      <p:sp>
        <p:nvSpPr>
          <p:cNvPr id="848" name="Google Shape;848;p43"/>
          <p:cNvSpPr txBox="1"/>
          <p:nvPr>
            <p:ph idx="1" type="subTitle"/>
          </p:nvPr>
        </p:nvSpPr>
        <p:spPr>
          <a:xfrm>
            <a:off x="1544075" y="1910475"/>
            <a:ext cx="6168000" cy="16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rPr>
              <a:t>Friendship</a:t>
            </a:r>
            <a:r>
              <a:rPr b="1" lang="en" sz="2000"/>
              <a:t> is not like , you met a random person and now you two are best friends !</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rPr b="1" lang="en" sz="2000"/>
              <a:t> It’s like a</a:t>
            </a:r>
            <a:r>
              <a:rPr lang="en" sz="2000"/>
              <a:t> </a:t>
            </a:r>
            <a:r>
              <a:rPr b="1" lang="en" sz="2400">
                <a:solidFill>
                  <a:schemeClr val="accent1"/>
                </a:solidFill>
              </a:rPr>
              <a:t>journey!</a:t>
            </a:r>
            <a:endParaRPr b="1" sz="2400">
              <a:solidFill>
                <a:schemeClr val="accent1"/>
              </a:solidFill>
            </a:endParaRPr>
          </a:p>
          <a:p>
            <a:pPr indent="0" lvl="0" marL="0" rtl="0" algn="ctr">
              <a:spcBef>
                <a:spcPts val="0"/>
              </a:spcBef>
              <a:spcAft>
                <a:spcPts val="0"/>
              </a:spcAft>
              <a:buNone/>
            </a:pPr>
            <a:r>
              <a:t/>
            </a:r>
            <a:endParaRPr/>
          </a:p>
        </p:txBody>
      </p:sp>
      <p:sp>
        <p:nvSpPr>
          <p:cNvPr id="849" name="Google Shape;849;p43"/>
          <p:cNvSpPr txBox="1"/>
          <p:nvPr/>
        </p:nvSpPr>
        <p:spPr>
          <a:xfrm>
            <a:off x="2236550" y="463250"/>
            <a:ext cx="483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1"/>
                </a:solidFill>
                <a:latin typeface="Poppins"/>
                <a:ea typeface="Poppins"/>
                <a:cs typeface="Poppins"/>
                <a:sym typeface="Poppins"/>
              </a:rPr>
              <a:t>“</a:t>
            </a:r>
            <a:r>
              <a:rPr b="1" lang="en" sz="4000">
                <a:solidFill>
                  <a:schemeClr val="accent3"/>
                </a:solidFill>
                <a:latin typeface="Poppins"/>
                <a:ea typeface="Poppins"/>
                <a:cs typeface="Poppins"/>
                <a:sym typeface="Poppins"/>
              </a:rPr>
              <a:t>THE</a:t>
            </a:r>
            <a:r>
              <a:rPr b="1" lang="en" sz="4000">
                <a:solidFill>
                  <a:schemeClr val="accent1"/>
                </a:solidFill>
                <a:latin typeface="Poppins"/>
                <a:ea typeface="Poppins"/>
                <a:cs typeface="Poppins"/>
                <a:sym typeface="Poppins"/>
              </a:rPr>
              <a:t> BEGINNING</a:t>
            </a:r>
            <a:r>
              <a:rPr b="1" lang="en" sz="4000">
                <a:solidFill>
                  <a:schemeClr val="accent3"/>
                </a:solidFill>
                <a:latin typeface="Poppins"/>
                <a:ea typeface="Poppins"/>
                <a:cs typeface="Poppins"/>
                <a:sym typeface="Poppins"/>
              </a:rPr>
              <a:t>”</a:t>
            </a:r>
            <a:endParaRPr b="1" sz="4000">
              <a:solidFill>
                <a:schemeClr val="accent3"/>
              </a:solidFill>
              <a:latin typeface="Poppins"/>
              <a:ea typeface="Poppins"/>
              <a:cs typeface="Poppins"/>
              <a:sym typeface="Poppins"/>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1000"/>
                                        <p:tgtEl>
                                          <p:spTgt spid="8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8"/>
                                        </p:tgtEl>
                                        <p:attrNameLst>
                                          <p:attrName>style.visibility</p:attrName>
                                        </p:attrNameLst>
                                      </p:cBhvr>
                                      <p:to>
                                        <p:strVal val="visible"/>
                                      </p:to>
                                    </p:set>
                                    <p:anim calcmode="lin" valueType="num">
                                      <p:cBhvr additive="base">
                                        <p:cTn dur="1200"/>
                                        <p:tgtEl>
                                          <p:spTgt spid="848"/>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1500"/>
                                        <p:tgtEl>
                                          <p:spTgt spid="8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4"/>
          <p:cNvSpPr txBox="1"/>
          <p:nvPr>
            <p:ph type="title"/>
          </p:nvPr>
        </p:nvSpPr>
        <p:spPr>
          <a:xfrm>
            <a:off x="27975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Friendship</a:t>
            </a:r>
            <a:endParaRPr sz="3500"/>
          </a:p>
        </p:txBody>
      </p:sp>
      <p:pic>
        <p:nvPicPr>
          <p:cNvPr id="855" name="Google Shape;855;p44"/>
          <p:cNvPicPr preferRelativeResize="0"/>
          <p:nvPr/>
        </p:nvPicPr>
        <p:blipFill rotWithShape="1">
          <a:blip r:embed="rId3">
            <a:alphaModFix/>
          </a:blip>
          <a:srcRect b="9240" l="0" r="0" t="-1738"/>
          <a:stretch/>
        </p:blipFill>
        <p:spPr>
          <a:xfrm>
            <a:off x="6370175" y="1545400"/>
            <a:ext cx="2724000" cy="2721300"/>
          </a:xfrm>
          <a:prstGeom prst="ellipse">
            <a:avLst/>
          </a:prstGeom>
          <a:noFill/>
          <a:ln>
            <a:noFill/>
          </a:ln>
        </p:spPr>
      </p:pic>
      <p:sp>
        <p:nvSpPr>
          <p:cNvPr id="856" name="Google Shape;856;p44"/>
          <p:cNvSpPr txBox="1"/>
          <p:nvPr/>
        </p:nvSpPr>
        <p:spPr>
          <a:xfrm>
            <a:off x="892100" y="1580400"/>
            <a:ext cx="5888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Poppins"/>
                <a:ea typeface="Poppins"/>
                <a:cs typeface="Poppins"/>
                <a:sym typeface="Poppins"/>
              </a:rPr>
              <a:t>Friendship</a:t>
            </a:r>
            <a:r>
              <a:rPr lang="en" sz="2000">
                <a:latin typeface="Poppins"/>
                <a:ea typeface="Poppins"/>
                <a:cs typeface="Poppins"/>
                <a:sym typeface="Poppins"/>
              </a:rPr>
              <a:t> is a supportive relationship between two or more individuals . It based on </a:t>
            </a:r>
            <a:r>
              <a:rPr b="1" lang="en" sz="2000">
                <a:solidFill>
                  <a:schemeClr val="lt2"/>
                </a:solidFill>
                <a:latin typeface="Poppins"/>
                <a:ea typeface="Poppins"/>
                <a:cs typeface="Poppins"/>
                <a:sym typeface="Poppins"/>
              </a:rPr>
              <a:t>trust</a:t>
            </a:r>
            <a:r>
              <a:rPr lang="en" sz="2000">
                <a:latin typeface="Poppins"/>
                <a:ea typeface="Poppins"/>
                <a:cs typeface="Poppins"/>
                <a:sym typeface="Poppins"/>
              </a:rPr>
              <a:t>, </a:t>
            </a:r>
            <a:r>
              <a:rPr b="1" lang="en" sz="2000">
                <a:solidFill>
                  <a:schemeClr val="lt2"/>
                </a:solidFill>
                <a:latin typeface="Poppins"/>
                <a:ea typeface="Poppins"/>
                <a:cs typeface="Poppins"/>
                <a:sym typeface="Poppins"/>
              </a:rPr>
              <a:t>loyalty</a:t>
            </a:r>
            <a:r>
              <a:rPr lang="en" sz="2000">
                <a:latin typeface="Poppins"/>
                <a:ea typeface="Poppins"/>
                <a:cs typeface="Poppins"/>
                <a:sym typeface="Poppins"/>
              </a:rPr>
              <a:t> and </a:t>
            </a:r>
            <a:r>
              <a:rPr b="1" lang="en" sz="2000">
                <a:solidFill>
                  <a:schemeClr val="lt2"/>
                </a:solidFill>
                <a:latin typeface="Poppins"/>
                <a:ea typeface="Poppins"/>
                <a:cs typeface="Poppins"/>
                <a:sym typeface="Poppins"/>
              </a:rPr>
              <a:t>care</a:t>
            </a:r>
            <a:r>
              <a:rPr lang="en" sz="2000">
                <a:latin typeface="Poppins"/>
                <a:ea typeface="Poppins"/>
                <a:cs typeface="Poppins"/>
                <a:sym typeface="Poppins"/>
              </a:rPr>
              <a:t>! </a:t>
            </a:r>
            <a:endParaRPr sz="2000">
              <a:latin typeface="Poppins"/>
              <a:ea typeface="Poppins"/>
              <a:cs typeface="Poppins"/>
              <a:sym typeface="Poppins"/>
            </a:endParaRPr>
          </a:p>
          <a:p>
            <a:pPr indent="0" lvl="0" marL="0" rtl="0" algn="l">
              <a:spcBef>
                <a:spcPts val="0"/>
              </a:spcBef>
              <a:spcAft>
                <a:spcPts val="0"/>
              </a:spcAft>
              <a:buNone/>
            </a:pPr>
            <a:r>
              <a:t/>
            </a:r>
            <a:endParaRPr sz="2000">
              <a:latin typeface="Poppins"/>
              <a:ea typeface="Poppins"/>
              <a:cs typeface="Poppins"/>
              <a:sym typeface="Poppins"/>
            </a:endParaRPr>
          </a:p>
          <a:p>
            <a:pPr indent="0" lvl="0" marL="0" rtl="0" algn="l">
              <a:spcBef>
                <a:spcPts val="0"/>
              </a:spcBef>
              <a:spcAft>
                <a:spcPts val="0"/>
              </a:spcAft>
              <a:buNone/>
            </a:pPr>
            <a:r>
              <a:rPr lang="en" sz="2000">
                <a:latin typeface="Poppins"/>
                <a:ea typeface="Poppins"/>
                <a:cs typeface="Poppins"/>
                <a:sym typeface="Poppins"/>
              </a:rPr>
              <a:t>Friend is a person, with whom you feel </a:t>
            </a:r>
            <a:r>
              <a:rPr b="1" lang="en" sz="2000">
                <a:latin typeface="Poppins"/>
                <a:ea typeface="Poppins"/>
                <a:cs typeface="Poppins"/>
                <a:sym typeface="Poppins"/>
              </a:rPr>
              <a:t>free</a:t>
            </a:r>
            <a:r>
              <a:rPr lang="en" sz="2000">
                <a:latin typeface="Poppins"/>
                <a:ea typeface="Poppins"/>
                <a:cs typeface="Poppins"/>
                <a:sym typeface="Poppins"/>
              </a:rPr>
              <a:t>! </a:t>
            </a:r>
            <a:endParaRPr sz="2000">
              <a:latin typeface="Poppins"/>
              <a:ea typeface="Poppins"/>
              <a:cs typeface="Poppins"/>
              <a:sym typeface="Poppins"/>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1000"/>
                                        <p:tgtEl>
                                          <p:spTgt spid="8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55"/>
                                        </p:tgtEl>
                                        <p:attrNameLst>
                                          <p:attrName>style.visibility</p:attrName>
                                        </p:attrNameLst>
                                      </p:cBhvr>
                                      <p:to>
                                        <p:strVal val="visible"/>
                                      </p:to>
                                    </p:set>
                                    <p:anim calcmode="lin" valueType="num">
                                      <p:cBhvr additive="base">
                                        <p:cTn dur="1500"/>
                                        <p:tgtEl>
                                          <p:spTgt spid="8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5"/>
          <p:cNvSpPr/>
          <p:nvPr/>
        </p:nvSpPr>
        <p:spPr>
          <a:xfrm>
            <a:off x="2779125" y="-149975"/>
            <a:ext cx="3691500" cy="107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6089292" y="3190149"/>
            <a:ext cx="1249800" cy="9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5"/>
          <p:cNvSpPr/>
          <p:nvPr/>
        </p:nvSpPr>
        <p:spPr>
          <a:xfrm>
            <a:off x="1737148" y="1617002"/>
            <a:ext cx="1385100" cy="7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txBox="1"/>
          <p:nvPr>
            <p:ph type="title"/>
          </p:nvPr>
        </p:nvSpPr>
        <p:spPr>
          <a:xfrm>
            <a:off x="2965425" y="247525"/>
            <a:ext cx="369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“Best Friend</a:t>
            </a:r>
            <a:r>
              <a:rPr lang="en" sz="3500"/>
              <a:t>”</a:t>
            </a:r>
            <a:endParaRPr sz="3500"/>
          </a:p>
        </p:txBody>
      </p:sp>
      <p:pic>
        <p:nvPicPr>
          <p:cNvPr id="865" name="Google Shape;865;p45"/>
          <p:cNvPicPr preferRelativeResize="0"/>
          <p:nvPr/>
        </p:nvPicPr>
        <p:blipFill>
          <a:blip r:embed="rId3">
            <a:alphaModFix/>
          </a:blip>
          <a:stretch>
            <a:fillRect/>
          </a:stretch>
        </p:blipFill>
        <p:spPr>
          <a:xfrm>
            <a:off x="1337598" y="363025"/>
            <a:ext cx="5129849" cy="2288467"/>
          </a:xfrm>
          <a:prstGeom prst="rect">
            <a:avLst/>
          </a:prstGeom>
          <a:noFill/>
          <a:ln>
            <a:noFill/>
          </a:ln>
        </p:spPr>
      </p:pic>
      <p:pic>
        <p:nvPicPr>
          <p:cNvPr id="866" name="Google Shape;866;p45"/>
          <p:cNvPicPr preferRelativeResize="0"/>
          <p:nvPr/>
        </p:nvPicPr>
        <p:blipFill rotWithShape="1">
          <a:blip r:embed="rId4">
            <a:alphaModFix/>
          </a:blip>
          <a:srcRect b="4163" l="-1298" r="34021" t="8009"/>
          <a:stretch/>
        </p:blipFill>
        <p:spPr>
          <a:xfrm>
            <a:off x="452550" y="1173457"/>
            <a:ext cx="1773000" cy="1672200"/>
          </a:xfrm>
          <a:prstGeom prst="ellipse">
            <a:avLst/>
          </a:prstGeom>
          <a:noFill/>
          <a:ln>
            <a:noFill/>
          </a:ln>
        </p:spPr>
      </p:pic>
      <p:pic>
        <p:nvPicPr>
          <p:cNvPr id="867" name="Google Shape;867;p45"/>
          <p:cNvPicPr preferRelativeResize="0"/>
          <p:nvPr/>
        </p:nvPicPr>
        <p:blipFill>
          <a:blip r:embed="rId5">
            <a:alphaModFix/>
          </a:blip>
          <a:stretch>
            <a:fillRect/>
          </a:stretch>
        </p:blipFill>
        <p:spPr>
          <a:xfrm>
            <a:off x="2341207" y="2845788"/>
            <a:ext cx="3994568" cy="1672335"/>
          </a:xfrm>
          <a:prstGeom prst="rect">
            <a:avLst/>
          </a:prstGeom>
          <a:noFill/>
          <a:ln>
            <a:noFill/>
          </a:ln>
        </p:spPr>
      </p:pic>
      <p:pic>
        <p:nvPicPr>
          <p:cNvPr id="868" name="Google Shape;868;p45"/>
          <p:cNvPicPr preferRelativeResize="0"/>
          <p:nvPr/>
        </p:nvPicPr>
        <p:blipFill rotWithShape="1">
          <a:blip r:embed="rId6">
            <a:alphaModFix/>
          </a:blip>
          <a:srcRect b="0" l="11580" r="11573" t="0"/>
          <a:stretch/>
        </p:blipFill>
        <p:spPr>
          <a:xfrm>
            <a:off x="6656818" y="2783810"/>
            <a:ext cx="1904400" cy="1796400"/>
          </a:xfrm>
          <a:prstGeom prst="ellipse">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1300"/>
                                        <p:tgtEl>
                                          <p:spTgt spid="8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1000"/>
                                        <p:tgtEl>
                                          <p:spTgt spid="8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1000"/>
                                        <p:tgtEl>
                                          <p:spTgt spid="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000"/>
                                        <p:tgtEl>
                                          <p:spTgt spid="86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62"/>
                                        </p:tgtEl>
                                        <p:attrNameLst>
                                          <p:attrName>style.visibility</p:attrName>
                                        </p:attrNameLst>
                                      </p:cBhvr>
                                      <p:to>
                                        <p:strVal val="visible"/>
                                      </p:to>
                                    </p:set>
                                    <p:anim calcmode="lin" valueType="num">
                                      <p:cBhvr additive="base">
                                        <p:cTn dur="1000"/>
                                        <p:tgtEl>
                                          <p:spTgt spid="8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1000"/>
                                        <p:tgtEl>
                                          <p:spTgt spid="8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1000"/>
                                        <p:tgtEl>
                                          <p:spTgt spid="8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6"/>
          <p:cNvSpPr/>
          <p:nvPr/>
        </p:nvSpPr>
        <p:spPr>
          <a:xfrm>
            <a:off x="-402100" y="1340350"/>
            <a:ext cx="6614100" cy="22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txBox="1"/>
          <p:nvPr/>
        </p:nvSpPr>
        <p:spPr>
          <a:xfrm>
            <a:off x="347925" y="1532475"/>
            <a:ext cx="619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2"/>
                </a:solidFill>
                <a:latin typeface="Poppins"/>
                <a:ea typeface="Poppins"/>
                <a:cs typeface="Poppins"/>
                <a:sym typeface="Poppins"/>
              </a:rPr>
              <a:t>Best friend</a:t>
            </a:r>
            <a:r>
              <a:rPr b="1" lang="en" sz="2700">
                <a:latin typeface="Poppins"/>
                <a:ea typeface="Poppins"/>
                <a:cs typeface="Poppins"/>
                <a:sym typeface="Poppins"/>
              </a:rPr>
              <a:t> is a person with whom we share a  </a:t>
            </a:r>
            <a:r>
              <a:rPr b="1" lang="en" sz="2700" u="sng">
                <a:latin typeface="Poppins"/>
                <a:ea typeface="Poppins"/>
                <a:cs typeface="Poppins"/>
                <a:sym typeface="Poppins"/>
              </a:rPr>
              <a:t>exceptionally close </a:t>
            </a:r>
            <a:r>
              <a:rPr b="1" lang="en" sz="2700" u="sng">
                <a:solidFill>
                  <a:schemeClr val="lt2"/>
                </a:solidFill>
                <a:latin typeface="Poppins"/>
                <a:ea typeface="Poppins"/>
                <a:cs typeface="Poppins"/>
                <a:sym typeface="Poppins"/>
              </a:rPr>
              <a:t>bond</a:t>
            </a:r>
            <a:r>
              <a:rPr b="1" lang="en" sz="2700" u="sng">
                <a:latin typeface="Poppins"/>
                <a:ea typeface="Poppins"/>
                <a:cs typeface="Poppins"/>
                <a:sym typeface="Poppins"/>
              </a:rPr>
              <a:t> </a:t>
            </a:r>
            <a:r>
              <a:rPr b="1" lang="en" sz="2700">
                <a:latin typeface="Poppins"/>
                <a:ea typeface="Poppins"/>
                <a:cs typeface="Poppins"/>
                <a:sym typeface="Poppins"/>
              </a:rPr>
              <a:t>,</a:t>
            </a:r>
            <a:r>
              <a:rPr b="1" lang="en" sz="2700" u="sng">
                <a:latin typeface="Poppins"/>
                <a:ea typeface="Poppins"/>
                <a:cs typeface="Poppins"/>
                <a:sym typeface="Poppins"/>
              </a:rPr>
              <a:t> </a:t>
            </a:r>
            <a:r>
              <a:rPr b="1" lang="en" sz="2700" u="sng">
                <a:solidFill>
                  <a:schemeClr val="lt2"/>
                </a:solidFill>
                <a:latin typeface="Poppins"/>
                <a:ea typeface="Poppins"/>
                <a:cs typeface="Poppins"/>
                <a:sym typeface="Poppins"/>
              </a:rPr>
              <a:t>trust</a:t>
            </a:r>
            <a:r>
              <a:rPr b="1" lang="en" sz="2700">
                <a:latin typeface="Poppins"/>
                <a:ea typeface="Poppins"/>
                <a:cs typeface="Poppins"/>
                <a:sym typeface="Poppins"/>
              </a:rPr>
              <a:t>,</a:t>
            </a:r>
            <a:r>
              <a:rPr b="1" lang="en" sz="2700" u="sng">
                <a:latin typeface="Poppins"/>
                <a:ea typeface="Poppins"/>
                <a:cs typeface="Poppins"/>
                <a:sym typeface="Poppins"/>
              </a:rPr>
              <a:t> and </a:t>
            </a:r>
            <a:r>
              <a:rPr b="1" lang="en" sz="2700" u="sng">
                <a:solidFill>
                  <a:schemeClr val="lt2"/>
                </a:solidFill>
                <a:latin typeface="Poppins"/>
                <a:ea typeface="Poppins"/>
                <a:cs typeface="Poppins"/>
                <a:sym typeface="Poppins"/>
              </a:rPr>
              <a:t>mutual understanding</a:t>
            </a:r>
            <a:r>
              <a:rPr b="1" lang="en" sz="2700" u="sng">
                <a:latin typeface="Poppins"/>
                <a:ea typeface="Poppins"/>
                <a:cs typeface="Poppins"/>
                <a:sym typeface="Poppins"/>
              </a:rPr>
              <a:t> !</a:t>
            </a:r>
            <a:endParaRPr b="1" sz="2700" u="sng">
              <a:latin typeface="Poppins"/>
              <a:ea typeface="Poppins"/>
              <a:cs typeface="Poppins"/>
              <a:sym typeface="Poppins"/>
            </a:endParaRPr>
          </a:p>
        </p:txBody>
      </p:sp>
      <p:pic>
        <p:nvPicPr>
          <p:cNvPr id="875" name="Google Shape;875;p46"/>
          <p:cNvPicPr preferRelativeResize="0"/>
          <p:nvPr/>
        </p:nvPicPr>
        <p:blipFill>
          <a:blip r:embed="rId3">
            <a:alphaModFix/>
          </a:blip>
          <a:stretch>
            <a:fillRect/>
          </a:stretch>
        </p:blipFill>
        <p:spPr>
          <a:xfrm>
            <a:off x="6301175" y="1322075"/>
            <a:ext cx="3223825" cy="3076175"/>
          </a:xfrm>
          <a:prstGeom prst="rect">
            <a:avLst/>
          </a:prstGeom>
          <a:noFill/>
          <a:ln>
            <a:noFill/>
          </a:ln>
        </p:spPr>
      </p:pic>
    </p:spTree>
  </p:cSld>
  <p:clrMapOvr>
    <a:masterClrMapping/>
  </p:clrMapOvr>
  <mc:AlternateContent>
    <mc:Choice Requires="p14">
      <p:transition spd="slow" p14:dur="9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874"/>
                                        </p:tgtEl>
                                        <p:attrNameLst>
                                          <p:attrName>style.visibility</p:attrName>
                                        </p:attrNameLst>
                                      </p:cBhvr>
                                      <p:to>
                                        <p:strVal val="visible"/>
                                      </p:to>
                                    </p:set>
                                    <p:anim calcmode="lin" valueType="num">
                                      <p:cBhvr additive="base">
                                        <p:cTn dur="800"/>
                                        <p:tgtEl>
                                          <p:spTgt spid="8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1500"/>
                                        <p:tgtEl>
                                          <p:spTgt spid="8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47"/>
          <p:cNvPicPr preferRelativeResize="0"/>
          <p:nvPr/>
        </p:nvPicPr>
        <p:blipFill>
          <a:blip r:embed="rId3">
            <a:alphaModFix/>
          </a:blip>
          <a:stretch>
            <a:fillRect/>
          </a:stretch>
        </p:blipFill>
        <p:spPr>
          <a:xfrm>
            <a:off x="228600" y="1635250"/>
            <a:ext cx="3505451" cy="2427124"/>
          </a:xfrm>
          <a:prstGeom prst="rect">
            <a:avLst/>
          </a:prstGeom>
          <a:noFill/>
          <a:ln>
            <a:noFill/>
          </a:ln>
        </p:spPr>
      </p:pic>
      <p:pic>
        <p:nvPicPr>
          <p:cNvPr id="881" name="Google Shape;881;p47"/>
          <p:cNvPicPr preferRelativeResize="0"/>
          <p:nvPr/>
        </p:nvPicPr>
        <p:blipFill>
          <a:blip r:embed="rId4">
            <a:alphaModFix/>
          </a:blip>
          <a:stretch>
            <a:fillRect/>
          </a:stretch>
        </p:blipFill>
        <p:spPr>
          <a:xfrm>
            <a:off x="5502375" y="1660525"/>
            <a:ext cx="3413025" cy="2427125"/>
          </a:xfrm>
          <a:prstGeom prst="rect">
            <a:avLst/>
          </a:prstGeom>
          <a:noFill/>
          <a:ln>
            <a:noFill/>
          </a:ln>
        </p:spPr>
      </p:pic>
      <p:pic>
        <p:nvPicPr>
          <p:cNvPr id="882" name="Google Shape;882;p47"/>
          <p:cNvPicPr preferRelativeResize="0"/>
          <p:nvPr/>
        </p:nvPicPr>
        <p:blipFill>
          <a:blip r:embed="rId5">
            <a:alphaModFix/>
          </a:blip>
          <a:stretch>
            <a:fillRect/>
          </a:stretch>
        </p:blipFill>
        <p:spPr>
          <a:xfrm>
            <a:off x="3499898" y="912775"/>
            <a:ext cx="2144202" cy="1804686"/>
          </a:xfrm>
          <a:prstGeom prst="rect">
            <a:avLst/>
          </a:prstGeom>
          <a:noFill/>
          <a:ln>
            <a:noFill/>
          </a:ln>
        </p:spPr>
      </p:pic>
      <p:sp>
        <p:nvSpPr>
          <p:cNvPr id="883" name="Google Shape;883;p47"/>
          <p:cNvSpPr txBox="1"/>
          <p:nvPr/>
        </p:nvSpPr>
        <p:spPr>
          <a:xfrm>
            <a:off x="981050" y="877525"/>
            <a:ext cx="3093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dk2"/>
                </a:solidFill>
                <a:latin typeface="Poppins"/>
                <a:ea typeface="Poppins"/>
                <a:cs typeface="Poppins"/>
                <a:sym typeface="Poppins"/>
              </a:rPr>
              <a:t>Friends</a:t>
            </a:r>
            <a:endParaRPr b="1" sz="3500">
              <a:solidFill>
                <a:schemeClr val="dk2"/>
              </a:solidFill>
              <a:latin typeface="Poppins"/>
              <a:ea typeface="Poppins"/>
              <a:cs typeface="Poppins"/>
              <a:sym typeface="Poppins"/>
            </a:endParaRPr>
          </a:p>
        </p:txBody>
      </p:sp>
      <p:sp>
        <p:nvSpPr>
          <p:cNvPr id="884" name="Google Shape;884;p47"/>
          <p:cNvSpPr txBox="1"/>
          <p:nvPr/>
        </p:nvSpPr>
        <p:spPr>
          <a:xfrm>
            <a:off x="5878275" y="941975"/>
            <a:ext cx="2964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dk2"/>
                </a:solidFill>
                <a:latin typeface="Poppins"/>
                <a:ea typeface="Poppins"/>
                <a:cs typeface="Poppins"/>
                <a:sym typeface="Poppins"/>
              </a:rPr>
              <a:t>Best Friend</a:t>
            </a:r>
            <a:endParaRPr b="1" sz="3500">
              <a:solidFill>
                <a:schemeClr val="dk2"/>
              </a:solidFill>
              <a:latin typeface="Poppins"/>
              <a:ea typeface="Poppins"/>
              <a:cs typeface="Poppins"/>
              <a:sym typeface="Poppins"/>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80"/>
                                        </p:tgtEl>
                                        <p:attrNameLst>
                                          <p:attrName>style.visibility</p:attrName>
                                        </p:attrNameLst>
                                      </p:cBhvr>
                                      <p:to>
                                        <p:strVal val="visible"/>
                                      </p:to>
                                    </p:set>
                                    <p:anim calcmode="lin" valueType="num">
                                      <p:cBhvr additive="base">
                                        <p:cTn dur="1000"/>
                                        <p:tgtEl>
                                          <p:spTgt spid="8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1000"/>
                                        <p:tgtEl>
                                          <p:spTgt spid="8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1000"/>
                                        <p:tgtEl>
                                          <p:spTgt spid="88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881"/>
                                        </p:tgtEl>
                                        <p:attrNameLst>
                                          <p:attrName>style.visibility</p:attrName>
                                        </p:attrNameLst>
                                      </p:cBhvr>
                                      <p:to>
                                        <p:strVal val="visible"/>
                                      </p:to>
                                    </p:set>
                                    <p:anim calcmode="lin" valueType="num">
                                      <p:cBhvr additive="base">
                                        <p:cTn dur="1000"/>
                                        <p:tgtEl>
                                          <p:spTgt spid="8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1000"/>
                                        <p:tgtEl>
                                          <p:spTgt spid="8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8"/>
          <p:cNvSpPr txBox="1"/>
          <p:nvPr>
            <p:ph idx="1" type="subTitle"/>
          </p:nvPr>
        </p:nvSpPr>
        <p:spPr>
          <a:xfrm>
            <a:off x="1383325" y="972050"/>
            <a:ext cx="7043700" cy="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Best friends spent their time together more than friends.</a:t>
            </a:r>
            <a:endParaRPr sz="1700"/>
          </a:p>
        </p:txBody>
      </p:sp>
      <p:sp>
        <p:nvSpPr>
          <p:cNvPr id="890" name="Google Shape;890;p48"/>
          <p:cNvSpPr txBox="1"/>
          <p:nvPr>
            <p:ph type="title"/>
          </p:nvPr>
        </p:nvSpPr>
        <p:spPr>
          <a:xfrm>
            <a:off x="542100" y="231100"/>
            <a:ext cx="860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Friend and Best Friend</a:t>
            </a:r>
            <a:endParaRPr/>
          </a:p>
        </p:txBody>
      </p:sp>
      <p:sp>
        <p:nvSpPr>
          <p:cNvPr id="891" name="Google Shape;891;p48"/>
          <p:cNvSpPr txBox="1"/>
          <p:nvPr>
            <p:ph idx="4" type="subTitle"/>
          </p:nvPr>
        </p:nvSpPr>
        <p:spPr>
          <a:xfrm>
            <a:off x="1389300" y="1674600"/>
            <a:ext cx="7907100" cy="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The level of closeness with best friend will be more then a regular    friend.</a:t>
            </a:r>
            <a:endParaRPr sz="1700"/>
          </a:p>
        </p:txBody>
      </p:sp>
      <p:sp>
        <p:nvSpPr>
          <p:cNvPr id="892" name="Google Shape;892;p48"/>
          <p:cNvSpPr/>
          <p:nvPr/>
        </p:nvSpPr>
        <p:spPr>
          <a:xfrm>
            <a:off x="717925" y="1230950"/>
            <a:ext cx="5130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717925" y="1781100"/>
            <a:ext cx="5130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717925" y="2483650"/>
            <a:ext cx="5130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717925" y="3232663"/>
            <a:ext cx="5130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717925" y="3908425"/>
            <a:ext cx="513000" cy="35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txBox="1"/>
          <p:nvPr/>
        </p:nvSpPr>
        <p:spPr>
          <a:xfrm>
            <a:off x="1343700" y="2397150"/>
            <a:ext cx="7151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oppins"/>
                <a:ea typeface="Poppins"/>
                <a:cs typeface="Poppins"/>
                <a:sym typeface="Poppins"/>
              </a:rPr>
              <a:t>Best friends share their true experiences with each other but friends may not</a:t>
            </a:r>
            <a:endParaRPr sz="1700">
              <a:latin typeface="Poppins"/>
              <a:ea typeface="Poppins"/>
              <a:cs typeface="Poppins"/>
              <a:sym typeface="Poppins"/>
            </a:endParaRPr>
          </a:p>
        </p:txBody>
      </p:sp>
      <p:sp>
        <p:nvSpPr>
          <p:cNvPr id="898" name="Google Shape;898;p48"/>
          <p:cNvSpPr txBox="1"/>
          <p:nvPr/>
        </p:nvSpPr>
        <p:spPr>
          <a:xfrm>
            <a:off x="1346100" y="3214075"/>
            <a:ext cx="660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oppins"/>
                <a:ea typeface="Poppins"/>
                <a:cs typeface="Poppins"/>
                <a:sym typeface="Poppins"/>
              </a:rPr>
              <a:t>They will trust more than just a regular friend.</a:t>
            </a:r>
            <a:endParaRPr sz="1700">
              <a:latin typeface="Poppins"/>
              <a:ea typeface="Poppins"/>
              <a:cs typeface="Poppins"/>
              <a:sym typeface="Poppins"/>
            </a:endParaRPr>
          </a:p>
        </p:txBody>
      </p:sp>
      <p:sp>
        <p:nvSpPr>
          <p:cNvPr id="899" name="Google Shape;899;p48"/>
          <p:cNvSpPr txBox="1"/>
          <p:nvPr/>
        </p:nvSpPr>
        <p:spPr>
          <a:xfrm>
            <a:off x="1355425" y="3803500"/>
            <a:ext cx="6794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oppins"/>
                <a:ea typeface="Poppins"/>
                <a:cs typeface="Poppins"/>
                <a:sym typeface="Poppins"/>
              </a:rPr>
              <a:t>Their communication will more strong than any other simple friend.</a:t>
            </a:r>
            <a:endParaRPr sz="1700">
              <a:latin typeface="Poppins"/>
              <a:ea typeface="Poppins"/>
              <a:cs typeface="Poppins"/>
              <a:sym typeface="Poppins"/>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90"/>
                                        </p:tgtEl>
                                        <p:attrNameLst>
                                          <p:attrName>style.visibility</p:attrName>
                                        </p:attrNameLst>
                                      </p:cBhvr>
                                      <p:to>
                                        <p:strVal val="visible"/>
                                      </p:to>
                                    </p:set>
                                    <p:anim calcmode="lin" valueType="num">
                                      <p:cBhvr additive="base">
                                        <p:cTn dur="1000"/>
                                        <p:tgtEl>
                                          <p:spTgt spid="8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9"/>
                                        </p:tgtEl>
                                        <p:attrNameLst>
                                          <p:attrName>style.visibility</p:attrName>
                                        </p:attrNameLst>
                                      </p:cBhvr>
                                      <p:to>
                                        <p:strVal val="visible"/>
                                      </p:to>
                                    </p:set>
                                    <p:anim calcmode="lin" valueType="num">
                                      <p:cBhvr additive="base">
                                        <p:cTn dur="1000"/>
                                        <p:tgtEl>
                                          <p:spTgt spid="88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1200"/>
                                        <p:tgtEl>
                                          <p:spTgt spid="891"/>
                                        </p:tgtEl>
                                        <p:attrNameLst>
                                          <p:attrName>ppt_y</p:attrName>
                                        </p:attrNameLst>
                                      </p:cBhvr>
                                      <p:tavLst>
                                        <p:tav fmla="" tm="0">
                                          <p:val>
                                            <p:strVal val="#ppt_y+1"/>
                                          </p:val>
                                        </p:tav>
                                        <p:tav fmla="" tm="100000">
                                          <p:val>
                                            <p:strVal val="#ppt_y"/>
                                          </p:val>
                                        </p:tav>
                                      </p:tavLst>
                                    </p:anim>
                                  </p:childTnLst>
                                </p:cTn>
                              </p:par>
                            </p:childTnLst>
                          </p:cTn>
                        </p:par>
                        <p:par>
                          <p:cTn fill="hold">
                            <p:stCondLst>
                              <p:cond delay="2200"/>
                            </p:stCondLst>
                            <p:childTnLst>
                              <p:par>
                                <p:cTn fill="hold" nodeType="afterEffect" presetClass="entr" presetID="2" presetSubtype="4">
                                  <p:stCondLst>
                                    <p:cond delay="0"/>
                                  </p:stCondLst>
                                  <p:childTnLst>
                                    <p:set>
                                      <p:cBhvr>
                                        <p:cTn dur="1" fill="hold">
                                          <p:stCondLst>
                                            <p:cond delay="0"/>
                                          </p:stCondLst>
                                        </p:cTn>
                                        <p:tgtEl>
                                          <p:spTgt spid="897"/>
                                        </p:tgtEl>
                                        <p:attrNameLst>
                                          <p:attrName>style.visibility</p:attrName>
                                        </p:attrNameLst>
                                      </p:cBhvr>
                                      <p:to>
                                        <p:strVal val="visible"/>
                                      </p:to>
                                    </p:set>
                                    <p:anim calcmode="lin" valueType="num">
                                      <p:cBhvr additive="base">
                                        <p:cTn dur="1400"/>
                                        <p:tgtEl>
                                          <p:spTgt spid="897"/>
                                        </p:tgtEl>
                                        <p:attrNameLst>
                                          <p:attrName>ppt_y</p:attrName>
                                        </p:attrNameLst>
                                      </p:cBhvr>
                                      <p:tavLst>
                                        <p:tav fmla="" tm="0">
                                          <p:val>
                                            <p:strVal val="#ppt_y+1"/>
                                          </p:val>
                                        </p:tav>
                                        <p:tav fmla="" tm="100000">
                                          <p:val>
                                            <p:strVal val="#ppt_y"/>
                                          </p:val>
                                        </p:tav>
                                      </p:tavLst>
                                    </p:anim>
                                  </p:childTnLst>
                                </p:cTn>
                              </p:par>
                            </p:childTnLst>
                          </p:cTn>
                        </p:par>
                        <p:par>
                          <p:cTn fill="hold">
                            <p:stCondLst>
                              <p:cond delay="3600"/>
                            </p:stCondLst>
                            <p:childTnLst>
                              <p:par>
                                <p:cTn fill="hold" nodeType="afterEffect" presetClass="entr" presetID="2" presetSubtype="4">
                                  <p:stCondLst>
                                    <p:cond delay="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1600"/>
                                        <p:tgtEl>
                                          <p:spTgt spid="898"/>
                                        </p:tgtEl>
                                        <p:attrNameLst>
                                          <p:attrName>ppt_y</p:attrName>
                                        </p:attrNameLst>
                                      </p:cBhvr>
                                      <p:tavLst>
                                        <p:tav fmla="" tm="0">
                                          <p:val>
                                            <p:strVal val="#ppt_y+1"/>
                                          </p:val>
                                        </p:tav>
                                        <p:tav fmla="" tm="100000">
                                          <p:val>
                                            <p:strVal val="#ppt_y"/>
                                          </p:val>
                                        </p:tav>
                                      </p:tavLst>
                                    </p:anim>
                                  </p:childTnLst>
                                </p:cTn>
                              </p:par>
                            </p:childTnLst>
                          </p:cTn>
                        </p:par>
                        <p:par>
                          <p:cTn fill="hold">
                            <p:stCondLst>
                              <p:cond delay="5200"/>
                            </p:stCondLst>
                            <p:childTnLst>
                              <p:par>
                                <p:cTn fill="hold" nodeType="afterEffect" presetClass="entr" presetID="2" presetSubtype="4">
                                  <p:stCondLst>
                                    <p:cond delay="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1700"/>
                                        <p:tgtEl>
                                          <p:spTgt spid="8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astic Recycling Business Plan by Slidesgo">
  <a:themeElements>
    <a:clrScheme name="Simple Light">
      <a:dk1>
        <a:srgbClr val="254229"/>
      </a:dk1>
      <a:lt1>
        <a:srgbClr val="FFE2DE"/>
      </a:lt1>
      <a:dk2>
        <a:srgbClr val="FFFFFF"/>
      </a:dk2>
      <a:lt2>
        <a:srgbClr val="DE6B4D"/>
      </a:lt2>
      <a:accent1>
        <a:srgbClr val="EDBA59"/>
      </a:accent1>
      <a:accent2>
        <a:srgbClr val="8BAAAA"/>
      </a:accent2>
      <a:accent3>
        <a:srgbClr val="FFFFFF"/>
      </a:accent3>
      <a:accent4>
        <a:srgbClr val="FFFFFF"/>
      </a:accent4>
      <a:accent5>
        <a:srgbClr val="FFFFFF"/>
      </a:accent5>
      <a:accent6>
        <a:srgbClr val="FFFFFF"/>
      </a:accent6>
      <a:hlink>
        <a:srgbClr val="2542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